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1"/>
  </p:sldMasterIdLst>
  <p:notesMasterIdLst>
    <p:notesMasterId r:id="rId19"/>
  </p:notesMasterIdLst>
  <p:sldIdLst>
    <p:sldId id="256" r:id="rId2"/>
    <p:sldId id="266" r:id="rId3"/>
    <p:sldId id="265" r:id="rId4"/>
    <p:sldId id="260" r:id="rId5"/>
    <p:sldId id="261" r:id="rId6"/>
    <p:sldId id="264" r:id="rId7"/>
    <p:sldId id="262" r:id="rId8"/>
    <p:sldId id="267" r:id="rId9"/>
    <p:sldId id="268" r:id="rId10"/>
    <p:sldId id="263" r:id="rId11"/>
    <p:sldId id="269" r:id="rId12"/>
    <p:sldId id="270" r:id="rId13"/>
    <p:sldId id="271" r:id="rId14"/>
    <p:sldId id="272" r:id="rId15"/>
    <p:sldId id="273" r:id="rId16"/>
    <p:sldId id="274" r:id="rId17"/>
    <p:sldId id="275" r:id="rId18"/>
  </p:sldIdLst>
  <p:sldSz cx="12192000" cy="6858000"/>
  <p:notesSz cx="6858000" cy="9144000"/>
  <p:embeddedFontLst>
    <p:embeddedFont>
      <p:font typeface="CMU Serif" panose="02000603000000000000" pitchFamily="2" charset="0"/>
      <p:regular r:id="rId20"/>
      <p:italic r:id="rId21"/>
    </p:embeddedFont>
    <p:embeddedFont>
      <p:font typeface="Figtree" panose="02010600030101010101" charset="0"/>
      <p:regular r:id="rId22"/>
      <p:bold r:id="rId23"/>
      <p:italic r:id="rId24"/>
      <p:boldItalic r:id="rId25"/>
    </p:embeddedFont>
  </p:embeddedFontLst>
  <p:defaultText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14" autoAdjust="0"/>
    <p:restoredTop sz="96327"/>
  </p:normalViewPr>
  <p:slideViewPr>
    <p:cSldViewPr snapToGrid="0">
      <p:cViewPr varScale="1">
        <p:scale>
          <a:sx n="159" d="100"/>
          <a:sy n="159" d="100"/>
        </p:scale>
        <p:origin x="306" y="1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tshållare för sidhuvud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sv-SE"/>
          </a:p>
        </p:txBody>
      </p:sp>
      <p:sp>
        <p:nvSpPr>
          <p:cNvPr id="3" name="Platshållare fö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1BACA97-DCC5-D741-8303-D68B06D997A0}" type="datetimeFigureOut">
              <a:rPr lang="sv-SE" smtClean="0"/>
              <a:t>2024-05-14</a:t>
            </a:fld>
            <a:endParaRPr lang="sv-SE"/>
          </a:p>
        </p:txBody>
      </p:sp>
      <p:sp>
        <p:nvSpPr>
          <p:cNvPr id="4" name="Platshållare för bildobjekt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sv-SE"/>
          </a:p>
        </p:txBody>
      </p:sp>
      <p:sp>
        <p:nvSpPr>
          <p:cNvPr id="5" name="Platshållare för anteckninga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6" name="Platshållare för sidfo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sv-SE"/>
          </a:p>
        </p:txBody>
      </p:sp>
      <p:sp>
        <p:nvSpPr>
          <p:cNvPr id="7" name="Platshållare för bild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9702129-24FE-4746-9897-C7E55345F5DD}" type="slidenum">
              <a:rPr lang="sv-SE" smtClean="0"/>
              <a:t>‹#›</a:t>
            </a:fld>
            <a:endParaRPr lang="sv-SE"/>
          </a:p>
        </p:txBody>
      </p:sp>
    </p:spTree>
    <p:extLst>
      <p:ext uri="{BB962C8B-B14F-4D97-AF65-F5344CB8AC3E}">
        <p14:creationId xmlns:p14="http://schemas.microsoft.com/office/powerpoint/2010/main" val="40617009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8.sv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Master" Target="../slideMasters/slideMaster1.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7" Type="http://schemas.openxmlformats.org/officeDocument/2006/relationships/image" Target="../media/image8.svg"/><Relationship Id="rId2" Type="http://schemas.openxmlformats.org/officeDocument/2006/relationships/image" Target="../media/image9.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12.svg"/><Relationship Id="rId4" Type="http://schemas.openxmlformats.org/officeDocument/2006/relationships/image" Target="../media/image11.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3.jpg"/><Relationship Id="rId1" Type="http://schemas.openxmlformats.org/officeDocument/2006/relationships/slideMaster" Target="../slideMasters/slideMaster1.xml"/><Relationship Id="rId4" Type="http://schemas.openxmlformats.org/officeDocument/2006/relationships/image" Target="../media/image8.sv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8.svg"/><Relationship Id="rId7" Type="http://schemas.openxmlformats.org/officeDocument/2006/relationships/image" Target="../media/image6.sv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8.svg"/><Relationship Id="rId7" Type="http://schemas.openxmlformats.org/officeDocument/2006/relationships/image" Target="../media/image12.sv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11.png"/><Relationship Id="rId5" Type="http://schemas.openxmlformats.org/officeDocument/2006/relationships/image" Target="../media/image10.svg"/><Relationship Id="rId4" Type="http://schemas.openxmlformats.org/officeDocument/2006/relationships/image" Target="../media/image9.png"/></Relationships>
</file>

<file path=ppt/slideLayouts/_rels/slideLayout45.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slideMaster" Target="../slideMasters/slideMaster1.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 Id="rId9" Type="http://schemas.openxmlformats.org/officeDocument/2006/relationships/image" Target="../media/image31.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15.svg"/><Relationship Id="rId4" Type="http://schemas.openxmlformats.org/officeDocument/2006/relationships/image" Target="../media/image14.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KTH blue">
    <p:bg>
      <p:bgPr>
        <a:solidFill>
          <a:schemeClr val="accent1"/>
        </a:solidFill>
        <a:effectLst/>
      </p:bgPr>
    </p:bg>
    <p:spTree>
      <p:nvGrpSpPr>
        <p:cNvPr id="1" name=""/>
        <p:cNvGrpSpPr/>
        <p:nvPr/>
      </p:nvGrpSpPr>
      <p:grpSpPr>
        <a:xfrm>
          <a:off x="0" y="0"/>
          <a:ext cx="0" cy="0"/>
          <a:chOff x="0" y="0"/>
          <a:chExt cx="0" cy="0"/>
        </a:xfrm>
      </p:grpSpPr>
      <p:pic>
        <p:nvPicPr>
          <p:cNvPr id="7" name="Bild 6">
            <a:extLst>
              <a:ext uri="{FF2B5EF4-FFF2-40B4-BE49-F238E27FC236}">
                <a16:creationId xmlns:a16="http://schemas.microsoft.com/office/drawing/2014/main" id="{6D38D80F-8198-3D50-0CAB-FB287588B37C}"/>
              </a:ext>
            </a:extLst>
          </p:cNvPr>
          <p:cNvPicPr>
            <a:picLocks noChangeAspect="1"/>
          </p:cNvPicPr>
          <p:nvPr userDrawn="1"/>
        </p:nvPicPr>
        <p:blipFill rotWithShape="1">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r="73936" b="32409"/>
          <a:stretch/>
        </p:blipFill>
        <p:spPr>
          <a:xfrm>
            <a:off x="-1" y="1"/>
            <a:ext cx="3177767" cy="4635374"/>
          </a:xfrm>
          <a:prstGeom prst="rect">
            <a:avLst/>
          </a:prstGeom>
        </p:spPr>
      </p:pic>
      <p:pic>
        <p:nvPicPr>
          <p:cNvPr id="8" name="Bild 7">
            <a:extLst>
              <a:ext uri="{FF2B5EF4-FFF2-40B4-BE49-F238E27FC236}">
                <a16:creationId xmlns:a16="http://schemas.microsoft.com/office/drawing/2014/main" id="{70792B10-D270-C2C6-5B88-13B9E3D50A01}"/>
              </a:ext>
            </a:extLst>
          </p:cNvPr>
          <p:cNvPicPr>
            <a:picLocks noChangeAspect="1"/>
          </p:cNvPicPr>
          <p:nvPr userDrawn="1"/>
        </p:nvPicPr>
        <p:blipFill rotWithShape="1">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rcRect t="72740" r="75198" b="-1"/>
          <a:stretch/>
        </p:blipFill>
        <p:spPr>
          <a:xfrm flipH="1">
            <a:off x="9166550" y="4988459"/>
            <a:ext cx="3023858" cy="1869540"/>
          </a:xfrm>
          <a:prstGeom prst="rect">
            <a:avLst/>
          </a:prstGeom>
        </p:spPr>
      </p:pic>
      <p:pic>
        <p:nvPicPr>
          <p:cNvPr id="9" name="Logotype">
            <a:extLst>
              <a:ext uri="{FF2B5EF4-FFF2-40B4-BE49-F238E27FC236}">
                <a16:creationId xmlns:a16="http://schemas.microsoft.com/office/drawing/2014/main" id="{5CB0B686-93A0-FA00-859F-3930A6FB741E}"/>
              </a:ext>
            </a:extLst>
          </p:cNvPr>
          <p:cNvPicPr>
            <a:picLocks noChangeAspect="1"/>
          </p:cNvPicPr>
          <p:nvPr userDrawn="1"/>
        </p:nvPicPr>
        <p:blipFill>
          <a:blip r:embed="rId6" cstate="print">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5213011" y="998292"/>
            <a:ext cx="1764387" cy="1974432"/>
          </a:xfrm>
          <a:prstGeom prst="rect">
            <a:avLst/>
          </a:prstGeom>
        </p:spPr>
      </p:pic>
      <p:sp>
        <p:nvSpPr>
          <p:cNvPr id="2" name="Rubrik 1">
            <a:extLst>
              <a:ext uri="{FF2B5EF4-FFF2-40B4-BE49-F238E27FC236}">
                <a16:creationId xmlns:a16="http://schemas.microsoft.com/office/drawing/2014/main" id="{191A984F-EC06-FCDC-F274-D5275A60CDCA}"/>
              </a:ext>
            </a:extLst>
          </p:cNvPr>
          <p:cNvSpPr>
            <a:spLocks noGrp="1"/>
          </p:cNvSpPr>
          <p:nvPr>
            <p:ph type="ctrTitle" hasCustomPrompt="1"/>
          </p:nvPr>
        </p:nvSpPr>
        <p:spPr>
          <a:xfrm>
            <a:off x="1695853" y="3571875"/>
            <a:ext cx="8798701" cy="1654175"/>
          </a:xfrm>
        </p:spPr>
        <p:txBody>
          <a:bodyPr anchor="ctr">
            <a:noAutofit/>
          </a:bodyPr>
          <a:lstStyle>
            <a:lvl1pPr algn="ctr">
              <a:defRPr sz="4800">
                <a:solidFill>
                  <a:schemeClr val="bg1"/>
                </a:solidFill>
              </a:defRPr>
            </a:lvl1pPr>
          </a:lstStyle>
          <a:p>
            <a:r>
              <a:rPr lang="sv-SE" dirty="0"/>
              <a:t>Presentation </a:t>
            </a:r>
            <a:r>
              <a:rPr lang="sv-SE" dirty="0" err="1"/>
              <a:t>title</a:t>
            </a:r>
            <a:endParaRPr lang="sv-SE" dirty="0"/>
          </a:p>
        </p:txBody>
      </p:sp>
      <p:sp>
        <p:nvSpPr>
          <p:cNvPr id="3" name="Underrubrik 2">
            <a:extLst>
              <a:ext uri="{FF2B5EF4-FFF2-40B4-BE49-F238E27FC236}">
                <a16:creationId xmlns:a16="http://schemas.microsoft.com/office/drawing/2014/main" id="{7A3458D8-0B11-6CF5-7CF4-C5CA80850FBF}"/>
              </a:ext>
            </a:extLst>
          </p:cNvPr>
          <p:cNvSpPr>
            <a:spLocks noGrp="1"/>
          </p:cNvSpPr>
          <p:nvPr>
            <p:ph type="subTitle" idx="1" hasCustomPrompt="1"/>
          </p:nvPr>
        </p:nvSpPr>
        <p:spPr>
          <a:xfrm>
            <a:off x="2132013" y="5776913"/>
            <a:ext cx="7926387" cy="461962"/>
          </a:xfrm>
        </p:spPr>
        <p:txBody>
          <a:bodyPr>
            <a:normAutofit/>
          </a:bodyPr>
          <a:lstStyle>
            <a:lvl1pPr marL="0" indent="0" algn="ct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sv-SE" dirty="0" err="1"/>
              <a:t>Subtitle</a:t>
            </a:r>
            <a:r>
              <a:rPr lang="sv-SE" dirty="0"/>
              <a:t> </a:t>
            </a:r>
            <a:r>
              <a:rPr lang="sv-SE" dirty="0" err="1"/>
              <a:t>here</a:t>
            </a:r>
            <a:endParaRPr lang="sv-SE" dirty="0"/>
          </a:p>
        </p:txBody>
      </p:sp>
      <p:sp>
        <p:nvSpPr>
          <p:cNvPr id="4" name="Platshållare för datum 3">
            <a:extLst>
              <a:ext uri="{FF2B5EF4-FFF2-40B4-BE49-F238E27FC236}">
                <a16:creationId xmlns:a16="http://schemas.microsoft.com/office/drawing/2014/main" id="{43D49F56-9255-DA2A-05B7-92B1B041F711}"/>
              </a:ext>
            </a:extLst>
          </p:cNvPr>
          <p:cNvSpPr>
            <a:spLocks noGrp="1"/>
          </p:cNvSpPr>
          <p:nvPr>
            <p:ph type="dt" sz="half" idx="10"/>
          </p:nvPr>
        </p:nvSpPr>
        <p:spPr/>
        <p:txBody>
          <a:bodyPr/>
          <a:lstStyle>
            <a:lvl1pPr>
              <a:defRPr>
                <a:solidFill>
                  <a:schemeClr val="bg1"/>
                </a:solidFill>
              </a:defRPr>
            </a:lvl1pPr>
          </a:lstStyle>
          <a:p>
            <a:fld id="{369C0258-E083-684F-B81E-2491FB4EFBD1}" type="datetime1">
              <a:rPr lang="sv-SE" smtClean="0"/>
              <a:t>2024-05-14</a:t>
            </a:fld>
            <a:endParaRPr lang="sv-SE"/>
          </a:p>
        </p:txBody>
      </p:sp>
      <p:sp>
        <p:nvSpPr>
          <p:cNvPr id="5" name="Platshållare för sidfot 4">
            <a:extLst>
              <a:ext uri="{FF2B5EF4-FFF2-40B4-BE49-F238E27FC236}">
                <a16:creationId xmlns:a16="http://schemas.microsoft.com/office/drawing/2014/main" id="{5B69D7AE-6EEB-EE3E-0310-ED9C355673CA}"/>
              </a:ext>
            </a:extLst>
          </p:cNvPr>
          <p:cNvSpPr>
            <a:spLocks noGrp="1"/>
          </p:cNvSpPr>
          <p:nvPr>
            <p:ph type="ftr" sz="quarter" idx="11"/>
          </p:nvPr>
        </p:nvSpPr>
        <p:spPr/>
        <p:txBody>
          <a:bodyPr/>
          <a:lstStyle>
            <a:lvl1pPr>
              <a:defRPr>
                <a:solidFill>
                  <a:schemeClr val="bg1"/>
                </a:solidFill>
              </a:defRPr>
            </a:lvl1pPr>
          </a:lstStyle>
          <a:p>
            <a:r>
              <a:rPr lang="sv-SE"/>
              <a:t>Presentation footer</a:t>
            </a:r>
          </a:p>
        </p:txBody>
      </p:sp>
      <p:sp>
        <p:nvSpPr>
          <p:cNvPr id="6" name="Platshållare för bildnummer 5">
            <a:extLst>
              <a:ext uri="{FF2B5EF4-FFF2-40B4-BE49-F238E27FC236}">
                <a16:creationId xmlns:a16="http://schemas.microsoft.com/office/drawing/2014/main" id="{A79EDCB6-5D2D-0312-1EF1-C34529D8AD8D}"/>
              </a:ext>
            </a:extLst>
          </p:cNvPr>
          <p:cNvSpPr>
            <a:spLocks noGrp="1"/>
          </p:cNvSpPr>
          <p:nvPr>
            <p:ph type="sldNum" sz="quarter" idx="12"/>
          </p:nvPr>
        </p:nvSpPr>
        <p:spPr/>
        <p:txBody>
          <a:bodyPr/>
          <a:lstStyle>
            <a:lvl1pPr>
              <a:defRPr>
                <a:solidFill>
                  <a:schemeClr val="bg1"/>
                </a:solidFill>
              </a:defRPr>
            </a:lvl1pPr>
          </a:lstStyle>
          <a:p>
            <a:fld id="{B716C8F4-20CD-364A-8A8E-DE130115B178}" type="slidenum">
              <a:rPr lang="sv-SE" smtClean="0"/>
              <a:pPr/>
              <a:t>‹#›</a:t>
            </a:fld>
            <a:endParaRPr lang="sv-SE"/>
          </a:p>
        </p:txBody>
      </p:sp>
    </p:spTree>
    <p:extLst>
      <p:ext uri="{BB962C8B-B14F-4D97-AF65-F5344CB8AC3E}">
        <p14:creationId xmlns:p14="http://schemas.microsoft.com/office/powerpoint/2010/main" val="24785401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secHead" preserve="1">
  <p:cSld name="Title/chapter, navy blue">
    <p:bg>
      <p:bgPr>
        <a:solidFill>
          <a:schemeClr val="accent3"/>
        </a:solidFill>
        <a:effectLst/>
      </p:bgPr>
    </p:bg>
    <p:spTree>
      <p:nvGrpSpPr>
        <p:cNvPr id="1" name=""/>
        <p:cNvGrpSpPr/>
        <p:nvPr/>
      </p:nvGrpSpPr>
      <p:grpSpPr>
        <a:xfrm>
          <a:off x="0" y="0"/>
          <a:ext cx="0" cy="0"/>
          <a:chOff x="0" y="0"/>
          <a:chExt cx="0" cy="0"/>
        </a:xfrm>
      </p:grpSpPr>
      <p:pic>
        <p:nvPicPr>
          <p:cNvPr id="8" name="Bild 7">
            <a:extLst>
              <a:ext uri="{FF2B5EF4-FFF2-40B4-BE49-F238E27FC236}">
                <a16:creationId xmlns:a16="http://schemas.microsoft.com/office/drawing/2014/main" id="{E5884329-1698-379E-55B0-296699708BB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Rubrik 1">
            <a:extLst>
              <a:ext uri="{FF2B5EF4-FFF2-40B4-BE49-F238E27FC236}">
                <a16:creationId xmlns:a16="http://schemas.microsoft.com/office/drawing/2014/main" id="{08FF4B0F-EDDD-A22D-72B1-38F4939D3C89}"/>
              </a:ext>
            </a:extLst>
          </p:cNvPr>
          <p:cNvSpPr>
            <a:spLocks noGrp="1"/>
          </p:cNvSpPr>
          <p:nvPr>
            <p:ph type="title"/>
          </p:nvPr>
        </p:nvSpPr>
        <p:spPr>
          <a:xfrm>
            <a:off x="600074" y="2218797"/>
            <a:ext cx="7218363" cy="2852737"/>
          </a:xfrm>
        </p:spPr>
        <p:txBody>
          <a:bodyPr anchor="b"/>
          <a:lstStyle>
            <a:lvl1pPr>
              <a:defRPr sz="6000">
                <a:solidFill>
                  <a:schemeClr val="bg1"/>
                </a:solidFill>
              </a:defRPr>
            </a:lvl1pPr>
          </a:lstStyle>
          <a:p>
            <a:r>
              <a:rPr lang="zh-CN" altLang="en-US"/>
              <a:t>单击此处编辑母版标题样式</a:t>
            </a:r>
            <a:endParaRPr lang="sv-SE" dirty="0"/>
          </a:p>
        </p:txBody>
      </p:sp>
      <p:sp>
        <p:nvSpPr>
          <p:cNvPr id="3" name="Platshållare för text 2">
            <a:extLst>
              <a:ext uri="{FF2B5EF4-FFF2-40B4-BE49-F238E27FC236}">
                <a16:creationId xmlns:a16="http://schemas.microsoft.com/office/drawing/2014/main" id="{D2F2B0C3-2BAB-6502-DD24-88356B839479}"/>
              </a:ext>
            </a:extLst>
          </p:cNvPr>
          <p:cNvSpPr>
            <a:spLocks noGrp="1"/>
          </p:cNvSpPr>
          <p:nvPr>
            <p:ph type="body" idx="1"/>
          </p:nvPr>
        </p:nvSpPr>
        <p:spPr>
          <a:xfrm>
            <a:off x="600074" y="5226050"/>
            <a:ext cx="7218363" cy="863600"/>
          </a:xfrm>
        </p:spPr>
        <p:txBody>
          <a:bodyPr/>
          <a:lstStyle>
            <a:lvl1pPr marL="0" indent="0">
              <a:buNone/>
              <a:defRPr sz="2400">
                <a:solidFill>
                  <a:schemeClr val="accent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Platshållare för datum 3">
            <a:extLst>
              <a:ext uri="{FF2B5EF4-FFF2-40B4-BE49-F238E27FC236}">
                <a16:creationId xmlns:a16="http://schemas.microsoft.com/office/drawing/2014/main" id="{F851E848-251E-E2DA-7C4F-1D00914218D5}"/>
              </a:ext>
            </a:extLst>
          </p:cNvPr>
          <p:cNvSpPr>
            <a:spLocks noGrp="1"/>
          </p:cNvSpPr>
          <p:nvPr>
            <p:ph type="dt" sz="half" idx="10"/>
          </p:nvPr>
        </p:nvSpPr>
        <p:spPr/>
        <p:txBody>
          <a:bodyPr/>
          <a:lstStyle/>
          <a:p>
            <a:fld id="{08C894E9-0885-714C-A367-BDC2DC59BB91}" type="datetime1">
              <a:rPr lang="sv-SE" smtClean="0"/>
              <a:t>2024-05-14</a:t>
            </a:fld>
            <a:endParaRPr lang="sv-SE"/>
          </a:p>
        </p:txBody>
      </p:sp>
      <p:sp>
        <p:nvSpPr>
          <p:cNvPr id="5" name="Platshållare för sidfot 4">
            <a:extLst>
              <a:ext uri="{FF2B5EF4-FFF2-40B4-BE49-F238E27FC236}">
                <a16:creationId xmlns:a16="http://schemas.microsoft.com/office/drawing/2014/main" id="{7B17E8BE-A4A4-85C9-B892-43238732B056}"/>
              </a:ext>
            </a:extLst>
          </p:cNvPr>
          <p:cNvSpPr>
            <a:spLocks noGrp="1"/>
          </p:cNvSpPr>
          <p:nvPr>
            <p:ph type="ftr" sz="quarter" idx="11"/>
          </p:nvPr>
        </p:nvSpPr>
        <p:spPr/>
        <p:txBody>
          <a:bodyPr/>
          <a:lstStyle/>
          <a:p>
            <a:r>
              <a:rPr lang="sv-SE"/>
              <a:t>Presentation footer</a:t>
            </a:r>
          </a:p>
        </p:txBody>
      </p:sp>
      <p:sp>
        <p:nvSpPr>
          <p:cNvPr id="6" name="Platshållare för bildnummer 5">
            <a:extLst>
              <a:ext uri="{FF2B5EF4-FFF2-40B4-BE49-F238E27FC236}">
                <a16:creationId xmlns:a16="http://schemas.microsoft.com/office/drawing/2014/main" id="{D29BC8E8-F5C8-822E-801D-9D7D18708ADC}"/>
              </a:ext>
            </a:extLst>
          </p:cNvPr>
          <p:cNvSpPr>
            <a:spLocks noGrp="1"/>
          </p:cNvSpPr>
          <p:nvPr>
            <p:ph type="sldNum" sz="quarter" idx="12"/>
          </p:nvPr>
        </p:nvSpPr>
        <p:spPr/>
        <p:txBody>
          <a:bodyPr/>
          <a:lstStyle/>
          <a:p>
            <a:fld id="{B716C8F4-20CD-364A-8A8E-DE130115B178}" type="slidenum">
              <a:rPr lang="sv-SE" smtClean="0"/>
              <a:t>‹#›</a:t>
            </a:fld>
            <a:endParaRPr lang="sv-SE"/>
          </a:p>
        </p:txBody>
      </p:sp>
      <p:pic>
        <p:nvPicPr>
          <p:cNvPr id="9" name="Bild 8">
            <a:extLst>
              <a:ext uri="{FF2B5EF4-FFF2-40B4-BE49-F238E27FC236}">
                <a16:creationId xmlns:a16="http://schemas.microsoft.com/office/drawing/2014/main" id="{E3DA9A33-1CAA-3164-6E44-47421CD08E03}"/>
              </a:ext>
            </a:extLst>
          </p:cNvPr>
          <p:cNvPicPr>
            <a:picLocks noChangeAspect="1"/>
          </p:cNvPicPr>
          <p:nvPr userDrawn="1"/>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82681" y="164553"/>
            <a:ext cx="648592" cy="725806"/>
          </a:xfrm>
          <a:prstGeom prst="rect">
            <a:avLst/>
          </a:prstGeom>
        </p:spPr>
      </p:pic>
    </p:spTree>
    <p:extLst>
      <p:ext uri="{BB962C8B-B14F-4D97-AF65-F5344CB8AC3E}">
        <p14:creationId xmlns:p14="http://schemas.microsoft.com/office/powerpoint/2010/main" val="26506299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Title/chapter, image, navy blue">
    <p:bg>
      <p:bgPr>
        <a:solidFill>
          <a:schemeClr val="accent3"/>
        </a:solidFill>
        <a:effectLst/>
      </p:bgPr>
    </p:bg>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08FF4B0F-EDDD-A22D-72B1-38F4939D3C89}"/>
              </a:ext>
            </a:extLst>
          </p:cNvPr>
          <p:cNvSpPr>
            <a:spLocks noGrp="1"/>
          </p:cNvSpPr>
          <p:nvPr>
            <p:ph type="title"/>
          </p:nvPr>
        </p:nvSpPr>
        <p:spPr>
          <a:xfrm>
            <a:off x="600074" y="2218797"/>
            <a:ext cx="5314951" cy="2852737"/>
          </a:xfrm>
        </p:spPr>
        <p:txBody>
          <a:bodyPr anchor="b"/>
          <a:lstStyle>
            <a:lvl1pPr>
              <a:defRPr sz="5400">
                <a:solidFill>
                  <a:schemeClr val="bg1"/>
                </a:solidFill>
              </a:defRPr>
            </a:lvl1pPr>
          </a:lstStyle>
          <a:p>
            <a:r>
              <a:rPr lang="zh-CN" altLang="en-US"/>
              <a:t>单击此处编辑母版标题样式</a:t>
            </a:r>
            <a:endParaRPr lang="sv-SE" dirty="0"/>
          </a:p>
        </p:txBody>
      </p:sp>
      <p:sp>
        <p:nvSpPr>
          <p:cNvPr id="3" name="Platshållare för text 2">
            <a:extLst>
              <a:ext uri="{FF2B5EF4-FFF2-40B4-BE49-F238E27FC236}">
                <a16:creationId xmlns:a16="http://schemas.microsoft.com/office/drawing/2014/main" id="{D2F2B0C3-2BAB-6502-DD24-88356B839479}"/>
              </a:ext>
            </a:extLst>
          </p:cNvPr>
          <p:cNvSpPr>
            <a:spLocks noGrp="1"/>
          </p:cNvSpPr>
          <p:nvPr>
            <p:ph type="body" idx="1"/>
          </p:nvPr>
        </p:nvSpPr>
        <p:spPr>
          <a:xfrm>
            <a:off x="600074" y="5226050"/>
            <a:ext cx="5314951" cy="863600"/>
          </a:xfrm>
        </p:spPr>
        <p:txBody>
          <a:bodyPr/>
          <a:lstStyle>
            <a:lvl1pPr marL="0" indent="0">
              <a:buNone/>
              <a:defRPr sz="2000">
                <a:solidFill>
                  <a:schemeClr val="accent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8" name="Platshållare för bild 2">
            <a:extLst>
              <a:ext uri="{FF2B5EF4-FFF2-40B4-BE49-F238E27FC236}">
                <a16:creationId xmlns:a16="http://schemas.microsoft.com/office/drawing/2014/main" id="{34F955E2-AB95-AB55-6363-04426A618FC5}"/>
              </a:ext>
            </a:extLst>
          </p:cNvPr>
          <p:cNvSpPr>
            <a:spLocks noGrp="1"/>
          </p:cNvSpPr>
          <p:nvPr>
            <p:ph type="pic" sz="quarter" idx="13" hasCustomPrompt="1"/>
          </p:nvPr>
        </p:nvSpPr>
        <p:spPr>
          <a:xfrm>
            <a:off x="6096000" y="0"/>
            <a:ext cx="6096000" cy="6858000"/>
          </a:xfrm>
        </p:spPr>
        <p:txBody>
          <a:bodyPr bIns="1044000" anchor="ctr"/>
          <a:lstStyle>
            <a:lvl1pPr marL="0" indent="0" algn="ctr">
              <a:buNone/>
              <a:defRPr>
                <a:solidFill>
                  <a:schemeClr val="bg1"/>
                </a:solidFill>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6" name="Platshållare för bildnummer 2">
            <a:extLst>
              <a:ext uri="{FF2B5EF4-FFF2-40B4-BE49-F238E27FC236}">
                <a16:creationId xmlns:a16="http://schemas.microsoft.com/office/drawing/2014/main" id="{D29BC8E8-F5C8-822E-801D-9D7D18708ADC}"/>
              </a:ext>
            </a:extLst>
          </p:cNvPr>
          <p:cNvSpPr>
            <a:spLocks noGrp="1"/>
          </p:cNvSpPr>
          <p:nvPr>
            <p:ph type="sldNum" sz="quarter" idx="12"/>
          </p:nvPr>
        </p:nvSpPr>
        <p:spPr/>
        <p:txBody>
          <a:bodyPr/>
          <a:lstStyle/>
          <a:p>
            <a:fld id="{B716C8F4-20CD-364A-8A8E-DE130115B178}" type="slidenum">
              <a:rPr lang="sv-SE" smtClean="0"/>
              <a:t>‹#›</a:t>
            </a:fld>
            <a:endParaRPr lang="sv-SE"/>
          </a:p>
        </p:txBody>
      </p:sp>
      <p:sp>
        <p:nvSpPr>
          <p:cNvPr id="4" name="Platshållare för datum 3">
            <a:extLst>
              <a:ext uri="{FF2B5EF4-FFF2-40B4-BE49-F238E27FC236}">
                <a16:creationId xmlns:a16="http://schemas.microsoft.com/office/drawing/2014/main" id="{F851E848-251E-E2DA-7C4F-1D00914218D5}"/>
              </a:ext>
            </a:extLst>
          </p:cNvPr>
          <p:cNvSpPr>
            <a:spLocks noGrp="1"/>
          </p:cNvSpPr>
          <p:nvPr>
            <p:ph type="dt" sz="half" idx="10"/>
          </p:nvPr>
        </p:nvSpPr>
        <p:spPr/>
        <p:txBody>
          <a:bodyPr/>
          <a:lstStyle/>
          <a:p>
            <a:fld id="{E926FF3D-704F-D246-9E92-4739AF4BF32C}" type="datetime1">
              <a:rPr lang="sv-SE" smtClean="0"/>
              <a:t>2024-05-14</a:t>
            </a:fld>
            <a:endParaRPr lang="sv-SE"/>
          </a:p>
        </p:txBody>
      </p:sp>
      <p:sp>
        <p:nvSpPr>
          <p:cNvPr id="5" name="Platshållare för sidfot 4">
            <a:extLst>
              <a:ext uri="{FF2B5EF4-FFF2-40B4-BE49-F238E27FC236}">
                <a16:creationId xmlns:a16="http://schemas.microsoft.com/office/drawing/2014/main" id="{7B17E8BE-A4A4-85C9-B892-43238732B056}"/>
              </a:ext>
            </a:extLst>
          </p:cNvPr>
          <p:cNvSpPr>
            <a:spLocks noGrp="1"/>
          </p:cNvSpPr>
          <p:nvPr>
            <p:ph type="ftr" sz="quarter" idx="11"/>
          </p:nvPr>
        </p:nvSpPr>
        <p:spPr/>
        <p:txBody>
          <a:bodyPr/>
          <a:lstStyle/>
          <a:p>
            <a:r>
              <a:rPr lang="sv-SE"/>
              <a:t>Presentation footer</a:t>
            </a:r>
          </a:p>
        </p:txBody>
      </p:sp>
      <p:pic>
        <p:nvPicPr>
          <p:cNvPr id="9" name="Bild 8">
            <a:extLst>
              <a:ext uri="{FF2B5EF4-FFF2-40B4-BE49-F238E27FC236}">
                <a16:creationId xmlns:a16="http://schemas.microsoft.com/office/drawing/2014/main" id="{EACB4A23-3C87-4C5A-07DC-8116B46C6C7A}"/>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82681" y="164553"/>
            <a:ext cx="648592" cy="725806"/>
          </a:xfrm>
          <a:prstGeom prst="rect">
            <a:avLst/>
          </a:prstGeom>
        </p:spPr>
      </p:pic>
    </p:spTree>
    <p:extLst>
      <p:ext uri="{BB962C8B-B14F-4D97-AF65-F5344CB8AC3E}">
        <p14:creationId xmlns:p14="http://schemas.microsoft.com/office/powerpoint/2010/main" val="259299408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Headline and content">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8798893C-4CC2-2B2F-4FC8-5E0C5AE0DA9D}"/>
              </a:ext>
            </a:extLst>
          </p:cNvPr>
          <p:cNvSpPr>
            <a:spLocks noGrp="1"/>
          </p:cNvSpPr>
          <p:nvPr>
            <p:ph type="title"/>
          </p:nvPr>
        </p:nvSpPr>
        <p:spPr/>
        <p:txBody>
          <a:bodyPr/>
          <a:lstStyle/>
          <a:p>
            <a:r>
              <a:rPr lang="zh-CN" altLang="en-US"/>
              <a:t>单击此处编辑母版标题样式</a:t>
            </a:r>
            <a:endParaRPr lang="sv-SE"/>
          </a:p>
        </p:txBody>
      </p:sp>
      <p:sp>
        <p:nvSpPr>
          <p:cNvPr id="3" name="Platshållare för innehåll 2">
            <a:extLst>
              <a:ext uri="{FF2B5EF4-FFF2-40B4-BE49-F238E27FC236}">
                <a16:creationId xmlns:a16="http://schemas.microsoft.com/office/drawing/2014/main" id="{25C9F0B7-F98C-CB91-2115-2967E7B1517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sv-SE"/>
          </a:p>
        </p:txBody>
      </p:sp>
      <p:sp>
        <p:nvSpPr>
          <p:cNvPr id="4" name="Platshållare för datum 3">
            <a:extLst>
              <a:ext uri="{FF2B5EF4-FFF2-40B4-BE49-F238E27FC236}">
                <a16:creationId xmlns:a16="http://schemas.microsoft.com/office/drawing/2014/main" id="{1EDDDBB2-E3A5-184D-9122-109D1DA68713}"/>
              </a:ext>
            </a:extLst>
          </p:cNvPr>
          <p:cNvSpPr>
            <a:spLocks noGrp="1"/>
          </p:cNvSpPr>
          <p:nvPr>
            <p:ph type="dt" sz="half" idx="10"/>
          </p:nvPr>
        </p:nvSpPr>
        <p:spPr/>
        <p:txBody>
          <a:bodyPr/>
          <a:lstStyle/>
          <a:p>
            <a:fld id="{31CF0965-93C0-9548-8879-5851BCBC049F}" type="datetime1">
              <a:rPr lang="sv-SE" smtClean="0"/>
              <a:t>2024-05-14</a:t>
            </a:fld>
            <a:endParaRPr lang="sv-SE"/>
          </a:p>
        </p:txBody>
      </p:sp>
      <p:sp>
        <p:nvSpPr>
          <p:cNvPr id="5" name="Platshållare för sidfot 4">
            <a:extLst>
              <a:ext uri="{FF2B5EF4-FFF2-40B4-BE49-F238E27FC236}">
                <a16:creationId xmlns:a16="http://schemas.microsoft.com/office/drawing/2014/main" id="{8877E5B5-9B3B-1F13-E51F-88E6C87DC406}"/>
              </a:ext>
            </a:extLst>
          </p:cNvPr>
          <p:cNvSpPr>
            <a:spLocks noGrp="1"/>
          </p:cNvSpPr>
          <p:nvPr>
            <p:ph type="ftr" sz="quarter" idx="11"/>
          </p:nvPr>
        </p:nvSpPr>
        <p:spPr/>
        <p:txBody>
          <a:bodyPr/>
          <a:lstStyle/>
          <a:p>
            <a:r>
              <a:rPr lang="sv-SE"/>
              <a:t>Presentation footer</a:t>
            </a:r>
          </a:p>
        </p:txBody>
      </p:sp>
      <p:sp>
        <p:nvSpPr>
          <p:cNvPr id="6" name="Platshållare för bildnummer 5">
            <a:extLst>
              <a:ext uri="{FF2B5EF4-FFF2-40B4-BE49-F238E27FC236}">
                <a16:creationId xmlns:a16="http://schemas.microsoft.com/office/drawing/2014/main" id="{A8432B03-1FFF-FE82-834F-9C4FBE4D6A23}"/>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21787806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Headline and content, blue lines">
    <p:spTree>
      <p:nvGrpSpPr>
        <p:cNvPr id="1" name=""/>
        <p:cNvGrpSpPr/>
        <p:nvPr/>
      </p:nvGrpSpPr>
      <p:grpSpPr>
        <a:xfrm>
          <a:off x="0" y="0"/>
          <a:ext cx="0" cy="0"/>
          <a:chOff x="0" y="0"/>
          <a:chExt cx="0" cy="0"/>
        </a:xfrm>
      </p:grpSpPr>
      <p:pic>
        <p:nvPicPr>
          <p:cNvPr id="7" name="Bild 6">
            <a:extLst>
              <a:ext uri="{FF2B5EF4-FFF2-40B4-BE49-F238E27FC236}">
                <a16:creationId xmlns:a16="http://schemas.microsoft.com/office/drawing/2014/main" id="{DF729698-E3F7-5571-57F4-6705C007B1EC}"/>
              </a:ext>
            </a:extLst>
          </p:cNvPr>
          <p:cNvPicPr>
            <a:picLocks noChangeAspect="1"/>
          </p:cNvPicPr>
          <p:nvPr userDrawn="1"/>
        </p:nvPicPr>
        <p:blipFill rotWithShape="1">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r="70668" b="27986"/>
          <a:stretch/>
        </p:blipFill>
        <p:spPr>
          <a:xfrm rot="10800000">
            <a:off x="8615880" y="1919288"/>
            <a:ext cx="3576120" cy="4938712"/>
          </a:xfrm>
          <a:prstGeom prst="rect">
            <a:avLst/>
          </a:prstGeom>
        </p:spPr>
      </p:pic>
      <p:sp>
        <p:nvSpPr>
          <p:cNvPr id="2" name="Rubrik 1">
            <a:extLst>
              <a:ext uri="{FF2B5EF4-FFF2-40B4-BE49-F238E27FC236}">
                <a16:creationId xmlns:a16="http://schemas.microsoft.com/office/drawing/2014/main" id="{8798893C-4CC2-2B2F-4FC8-5E0C5AE0DA9D}"/>
              </a:ext>
            </a:extLst>
          </p:cNvPr>
          <p:cNvSpPr>
            <a:spLocks noGrp="1"/>
          </p:cNvSpPr>
          <p:nvPr>
            <p:ph type="title"/>
          </p:nvPr>
        </p:nvSpPr>
        <p:spPr/>
        <p:txBody>
          <a:bodyPr/>
          <a:lstStyle/>
          <a:p>
            <a:r>
              <a:rPr lang="zh-CN" altLang="en-US"/>
              <a:t>单击此处编辑母版标题样式</a:t>
            </a:r>
            <a:endParaRPr lang="sv-SE"/>
          </a:p>
        </p:txBody>
      </p:sp>
      <p:sp>
        <p:nvSpPr>
          <p:cNvPr id="3" name="Platshållare för innehåll 2">
            <a:extLst>
              <a:ext uri="{FF2B5EF4-FFF2-40B4-BE49-F238E27FC236}">
                <a16:creationId xmlns:a16="http://schemas.microsoft.com/office/drawing/2014/main" id="{25C9F0B7-F98C-CB91-2115-2967E7B1517C}"/>
              </a:ext>
            </a:extLst>
          </p:cNvPr>
          <p:cNvSpPr>
            <a:spLocks noGrp="1"/>
          </p:cNvSpPr>
          <p:nvPr>
            <p:ph idx="1"/>
          </p:nvPr>
        </p:nvSpPr>
        <p:spPr>
          <a:xfrm>
            <a:off x="600075" y="1795850"/>
            <a:ext cx="8805181" cy="453030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sv-SE"/>
          </a:p>
        </p:txBody>
      </p:sp>
      <p:sp>
        <p:nvSpPr>
          <p:cNvPr id="4" name="Platshållare för datum 3">
            <a:extLst>
              <a:ext uri="{FF2B5EF4-FFF2-40B4-BE49-F238E27FC236}">
                <a16:creationId xmlns:a16="http://schemas.microsoft.com/office/drawing/2014/main" id="{1EDDDBB2-E3A5-184D-9122-109D1DA68713}"/>
              </a:ext>
            </a:extLst>
          </p:cNvPr>
          <p:cNvSpPr>
            <a:spLocks noGrp="1"/>
          </p:cNvSpPr>
          <p:nvPr>
            <p:ph type="dt" sz="half" idx="10"/>
          </p:nvPr>
        </p:nvSpPr>
        <p:spPr/>
        <p:txBody>
          <a:bodyPr/>
          <a:lstStyle/>
          <a:p>
            <a:fld id="{E2AD36EE-D7EC-624A-BB6C-F8DADCB0E6B6}" type="datetime1">
              <a:rPr lang="sv-SE" smtClean="0"/>
              <a:t>2024-05-14</a:t>
            </a:fld>
            <a:endParaRPr lang="sv-SE"/>
          </a:p>
        </p:txBody>
      </p:sp>
      <p:sp>
        <p:nvSpPr>
          <p:cNvPr id="5" name="Platshållare för sidfot 4">
            <a:extLst>
              <a:ext uri="{FF2B5EF4-FFF2-40B4-BE49-F238E27FC236}">
                <a16:creationId xmlns:a16="http://schemas.microsoft.com/office/drawing/2014/main" id="{8877E5B5-9B3B-1F13-E51F-88E6C87DC406}"/>
              </a:ext>
            </a:extLst>
          </p:cNvPr>
          <p:cNvSpPr>
            <a:spLocks noGrp="1"/>
          </p:cNvSpPr>
          <p:nvPr>
            <p:ph type="ftr" sz="quarter" idx="11"/>
          </p:nvPr>
        </p:nvSpPr>
        <p:spPr/>
        <p:txBody>
          <a:bodyPr/>
          <a:lstStyle/>
          <a:p>
            <a:r>
              <a:rPr lang="sv-SE"/>
              <a:t>Presentation footer</a:t>
            </a:r>
          </a:p>
        </p:txBody>
      </p:sp>
      <p:sp>
        <p:nvSpPr>
          <p:cNvPr id="6" name="Platshållare för bildnummer 5">
            <a:extLst>
              <a:ext uri="{FF2B5EF4-FFF2-40B4-BE49-F238E27FC236}">
                <a16:creationId xmlns:a16="http://schemas.microsoft.com/office/drawing/2014/main" id="{A8432B03-1FFF-FE82-834F-9C4FBE4D6A23}"/>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402722970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Headline and content, sand lines">
    <p:spTree>
      <p:nvGrpSpPr>
        <p:cNvPr id="1" name=""/>
        <p:cNvGrpSpPr/>
        <p:nvPr/>
      </p:nvGrpSpPr>
      <p:grpSpPr>
        <a:xfrm>
          <a:off x="0" y="0"/>
          <a:ext cx="0" cy="0"/>
          <a:chOff x="0" y="0"/>
          <a:chExt cx="0" cy="0"/>
        </a:xfrm>
      </p:grpSpPr>
      <p:pic>
        <p:nvPicPr>
          <p:cNvPr id="7" name="Bild 6">
            <a:extLst>
              <a:ext uri="{FF2B5EF4-FFF2-40B4-BE49-F238E27FC236}">
                <a16:creationId xmlns:a16="http://schemas.microsoft.com/office/drawing/2014/main" id="{DF729698-E3F7-5571-57F4-6705C007B1EC}"/>
              </a:ext>
            </a:extLst>
          </p:cNvPr>
          <p:cNvPicPr>
            <a:picLocks noChangeAspect="1"/>
          </p:cNvPicPr>
          <p:nvPr userDrawn="1"/>
        </p:nvPicPr>
        <p:blipFill rotWithShape="1">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r="70668" b="27986"/>
          <a:stretch/>
        </p:blipFill>
        <p:spPr>
          <a:xfrm rot="10800000">
            <a:off x="8615880" y="1919288"/>
            <a:ext cx="3576120" cy="4938712"/>
          </a:xfrm>
          <a:prstGeom prst="rect">
            <a:avLst/>
          </a:prstGeom>
        </p:spPr>
      </p:pic>
      <p:sp>
        <p:nvSpPr>
          <p:cNvPr id="2" name="Rubrik 1">
            <a:extLst>
              <a:ext uri="{FF2B5EF4-FFF2-40B4-BE49-F238E27FC236}">
                <a16:creationId xmlns:a16="http://schemas.microsoft.com/office/drawing/2014/main" id="{8798893C-4CC2-2B2F-4FC8-5E0C5AE0DA9D}"/>
              </a:ext>
            </a:extLst>
          </p:cNvPr>
          <p:cNvSpPr>
            <a:spLocks noGrp="1"/>
          </p:cNvSpPr>
          <p:nvPr>
            <p:ph type="title"/>
          </p:nvPr>
        </p:nvSpPr>
        <p:spPr/>
        <p:txBody>
          <a:bodyPr/>
          <a:lstStyle/>
          <a:p>
            <a:r>
              <a:rPr lang="zh-CN" altLang="en-US"/>
              <a:t>单击此处编辑母版标题样式</a:t>
            </a:r>
            <a:endParaRPr lang="sv-SE"/>
          </a:p>
        </p:txBody>
      </p:sp>
      <p:sp>
        <p:nvSpPr>
          <p:cNvPr id="3" name="Platshållare för innehåll 2">
            <a:extLst>
              <a:ext uri="{FF2B5EF4-FFF2-40B4-BE49-F238E27FC236}">
                <a16:creationId xmlns:a16="http://schemas.microsoft.com/office/drawing/2014/main" id="{25C9F0B7-F98C-CB91-2115-2967E7B1517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sv-SE"/>
          </a:p>
        </p:txBody>
      </p:sp>
      <p:sp>
        <p:nvSpPr>
          <p:cNvPr id="4" name="Platshållare för datum 3">
            <a:extLst>
              <a:ext uri="{FF2B5EF4-FFF2-40B4-BE49-F238E27FC236}">
                <a16:creationId xmlns:a16="http://schemas.microsoft.com/office/drawing/2014/main" id="{1EDDDBB2-E3A5-184D-9122-109D1DA68713}"/>
              </a:ext>
            </a:extLst>
          </p:cNvPr>
          <p:cNvSpPr>
            <a:spLocks noGrp="1"/>
          </p:cNvSpPr>
          <p:nvPr>
            <p:ph type="dt" sz="half" idx="10"/>
          </p:nvPr>
        </p:nvSpPr>
        <p:spPr/>
        <p:txBody>
          <a:bodyPr/>
          <a:lstStyle/>
          <a:p>
            <a:fld id="{CEEB1428-F34F-9743-B7C9-0212F6B23615}" type="datetime1">
              <a:rPr lang="sv-SE" smtClean="0"/>
              <a:t>2024-05-14</a:t>
            </a:fld>
            <a:endParaRPr lang="sv-SE"/>
          </a:p>
        </p:txBody>
      </p:sp>
      <p:sp>
        <p:nvSpPr>
          <p:cNvPr id="5" name="Platshållare för sidfot 4">
            <a:extLst>
              <a:ext uri="{FF2B5EF4-FFF2-40B4-BE49-F238E27FC236}">
                <a16:creationId xmlns:a16="http://schemas.microsoft.com/office/drawing/2014/main" id="{8877E5B5-9B3B-1F13-E51F-88E6C87DC406}"/>
              </a:ext>
            </a:extLst>
          </p:cNvPr>
          <p:cNvSpPr>
            <a:spLocks noGrp="1"/>
          </p:cNvSpPr>
          <p:nvPr>
            <p:ph type="ftr" sz="quarter" idx="11"/>
          </p:nvPr>
        </p:nvSpPr>
        <p:spPr/>
        <p:txBody>
          <a:bodyPr/>
          <a:lstStyle/>
          <a:p>
            <a:r>
              <a:rPr lang="sv-SE"/>
              <a:t>Presentation footer</a:t>
            </a:r>
          </a:p>
        </p:txBody>
      </p:sp>
      <p:sp>
        <p:nvSpPr>
          <p:cNvPr id="6" name="Platshållare för bildnummer 5">
            <a:extLst>
              <a:ext uri="{FF2B5EF4-FFF2-40B4-BE49-F238E27FC236}">
                <a16:creationId xmlns:a16="http://schemas.microsoft.com/office/drawing/2014/main" id="{A8432B03-1FFF-FE82-834F-9C4FBE4D6A23}"/>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91083095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Headline and content, light blue ">
    <p:bg>
      <p:bgPr>
        <a:solidFill>
          <a:schemeClr val="accent4"/>
        </a:solidFill>
        <a:effectLst/>
      </p:bgPr>
    </p:bg>
    <p:spTree>
      <p:nvGrpSpPr>
        <p:cNvPr id="1" name=""/>
        <p:cNvGrpSpPr/>
        <p:nvPr/>
      </p:nvGrpSpPr>
      <p:grpSpPr>
        <a:xfrm>
          <a:off x="0" y="0"/>
          <a:ext cx="0" cy="0"/>
          <a:chOff x="0" y="0"/>
          <a:chExt cx="0" cy="0"/>
        </a:xfrm>
      </p:grpSpPr>
      <p:pic>
        <p:nvPicPr>
          <p:cNvPr id="7" name="Bild 6">
            <a:extLst>
              <a:ext uri="{FF2B5EF4-FFF2-40B4-BE49-F238E27FC236}">
                <a16:creationId xmlns:a16="http://schemas.microsoft.com/office/drawing/2014/main" id="{DF729698-E3F7-5571-57F4-6705C007B1EC}"/>
              </a:ext>
            </a:extLst>
          </p:cNvPr>
          <p:cNvPicPr>
            <a:picLocks noChangeAspect="1"/>
          </p:cNvPicPr>
          <p:nvPr userDrawn="1"/>
        </p:nvPicPr>
        <p:blipFill rotWithShape="1">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r="70668" b="27986"/>
          <a:stretch/>
        </p:blipFill>
        <p:spPr>
          <a:xfrm rot="10800000">
            <a:off x="8615880" y="1919288"/>
            <a:ext cx="3576120" cy="4938712"/>
          </a:xfrm>
          <a:prstGeom prst="rect">
            <a:avLst/>
          </a:prstGeom>
        </p:spPr>
      </p:pic>
      <p:sp>
        <p:nvSpPr>
          <p:cNvPr id="2" name="Rubrik 1">
            <a:extLst>
              <a:ext uri="{FF2B5EF4-FFF2-40B4-BE49-F238E27FC236}">
                <a16:creationId xmlns:a16="http://schemas.microsoft.com/office/drawing/2014/main" id="{8798893C-4CC2-2B2F-4FC8-5E0C5AE0DA9D}"/>
              </a:ext>
            </a:extLst>
          </p:cNvPr>
          <p:cNvSpPr>
            <a:spLocks noGrp="1"/>
          </p:cNvSpPr>
          <p:nvPr>
            <p:ph type="title"/>
          </p:nvPr>
        </p:nvSpPr>
        <p:spPr/>
        <p:txBody>
          <a:bodyPr/>
          <a:lstStyle/>
          <a:p>
            <a:r>
              <a:rPr lang="zh-CN" altLang="en-US"/>
              <a:t>单击此处编辑母版标题样式</a:t>
            </a:r>
            <a:endParaRPr lang="sv-SE"/>
          </a:p>
        </p:txBody>
      </p:sp>
      <p:sp>
        <p:nvSpPr>
          <p:cNvPr id="3" name="Platshållare för innehåll 2">
            <a:extLst>
              <a:ext uri="{FF2B5EF4-FFF2-40B4-BE49-F238E27FC236}">
                <a16:creationId xmlns:a16="http://schemas.microsoft.com/office/drawing/2014/main" id="{25C9F0B7-F98C-CB91-2115-2967E7B1517C}"/>
              </a:ext>
            </a:extLst>
          </p:cNvPr>
          <p:cNvSpPr>
            <a:spLocks noGrp="1"/>
          </p:cNvSpPr>
          <p:nvPr>
            <p:ph idx="1"/>
          </p:nvPr>
        </p:nvSpPr>
        <p:spPr>
          <a:xfrm>
            <a:off x="600076" y="1795850"/>
            <a:ext cx="8805182" cy="453030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sv-SE"/>
          </a:p>
        </p:txBody>
      </p:sp>
      <p:sp>
        <p:nvSpPr>
          <p:cNvPr id="4" name="Platshållare för datum 3">
            <a:extLst>
              <a:ext uri="{FF2B5EF4-FFF2-40B4-BE49-F238E27FC236}">
                <a16:creationId xmlns:a16="http://schemas.microsoft.com/office/drawing/2014/main" id="{1EDDDBB2-E3A5-184D-9122-109D1DA68713}"/>
              </a:ext>
            </a:extLst>
          </p:cNvPr>
          <p:cNvSpPr>
            <a:spLocks noGrp="1"/>
          </p:cNvSpPr>
          <p:nvPr>
            <p:ph type="dt" sz="half" idx="10"/>
          </p:nvPr>
        </p:nvSpPr>
        <p:spPr/>
        <p:txBody>
          <a:bodyPr/>
          <a:lstStyle/>
          <a:p>
            <a:fld id="{117AD585-73D1-4C4C-9D7C-030D27625895}" type="datetime1">
              <a:rPr lang="sv-SE" smtClean="0"/>
              <a:t>2024-05-14</a:t>
            </a:fld>
            <a:endParaRPr lang="sv-SE"/>
          </a:p>
        </p:txBody>
      </p:sp>
      <p:sp>
        <p:nvSpPr>
          <p:cNvPr id="5" name="Platshållare för sidfot 4">
            <a:extLst>
              <a:ext uri="{FF2B5EF4-FFF2-40B4-BE49-F238E27FC236}">
                <a16:creationId xmlns:a16="http://schemas.microsoft.com/office/drawing/2014/main" id="{8877E5B5-9B3B-1F13-E51F-88E6C87DC406}"/>
              </a:ext>
            </a:extLst>
          </p:cNvPr>
          <p:cNvSpPr>
            <a:spLocks noGrp="1"/>
          </p:cNvSpPr>
          <p:nvPr>
            <p:ph type="ftr" sz="quarter" idx="11"/>
          </p:nvPr>
        </p:nvSpPr>
        <p:spPr/>
        <p:txBody>
          <a:bodyPr/>
          <a:lstStyle/>
          <a:p>
            <a:r>
              <a:rPr lang="sv-SE"/>
              <a:t>Presentation footer</a:t>
            </a:r>
          </a:p>
        </p:txBody>
      </p:sp>
      <p:sp>
        <p:nvSpPr>
          <p:cNvPr id="6" name="Platshållare för bildnummer 5">
            <a:extLst>
              <a:ext uri="{FF2B5EF4-FFF2-40B4-BE49-F238E27FC236}">
                <a16:creationId xmlns:a16="http://schemas.microsoft.com/office/drawing/2014/main" id="{A8432B03-1FFF-FE82-834F-9C4FBE4D6A23}"/>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252698478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Headline and content, sand">
    <p:bg>
      <p:bgPr>
        <a:solidFill>
          <a:schemeClr val="bg2"/>
        </a:solidFill>
        <a:effectLst/>
      </p:bgPr>
    </p:bg>
    <p:spTree>
      <p:nvGrpSpPr>
        <p:cNvPr id="1" name=""/>
        <p:cNvGrpSpPr/>
        <p:nvPr/>
      </p:nvGrpSpPr>
      <p:grpSpPr>
        <a:xfrm>
          <a:off x="0" y="0"/>
          <a:ext cx="0" cy="0"/>
          <a:chOff x="0" y="0"/>
          <a:chExt cx="0" cy="0"/>
        </a:xfrm>
      </p:grpSpPr>
      <p:pic>
        <p:nvPicPr>
          <p:cNvPr id="7" name="Bild 6">
            <a:extLst>
              <a:ext uri="{FF2B5EF4-FFF2-40B4-BE49-F238E27FC236}">
                <a16:creationId xmlns:a16="http://schemas.microsoft.com/office/drawing/2014/main" id="{DF729698-E3F7-5571-57F4-6705C007B1EC}"/>
              </a:ext>
            </a:extLst>
          </p:cNvPr>
          <p:cNvPicPr>
            <a:picLocks noChangeAspect="1"/>
          </p:cNvPicPr>
          <p:nvPr userDrawn="1"/>
        </p:nvPicPr>
        <p:blipFill rotWithShape="1">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r="70668" b="27986"/>
          <a:stretch/>
        </p:blipFill>
        <p:spPr>
          <a:xfrm rot="10800000">
            <a:off x="8615880" y="1919288"/>
            <a:ext cx="3576120" cy="4938712"/>
          </a:xfrm>
          <a:prstGeom prst="rect">
            <a:avLst/>
          </a:prstGeom>
        </p:spPr>
      </p:pic>
      <p:sp>
        <p:nvSpPr>
          <p:cNvPr id="2" name="Rubrik 1">
            <a:extLst>
              <a:ext uri="{FF2B5EF4-FFF2-40B4-BE49-F238E27FC236}">
                <a16:creationId xmlns:a16="http://schemas.microsoft.com/office/drawing/2014/main" id="{8798893C-4CC2-2B2F-4FC8-5E0C5AE0DA9D}"/>
              </a:ext>
            </a:extLst>
          </p:cNvPr>
          <p:cNvSpPr>
            <a:spLocks noGrp="1"/>
          </p:cNvSpPr>
          <p:nvPr>
            <p:ph type="title"/>
          </p:nvPr>
        </p:nvSpPr>
        <p:spPr/>
        <p:txBody>
          <a:bodyPr/>
          <a:lstStyle/>
          <a:p>
            <a:r>
              <a:rPr lang="zh-CN" altLang="en-US"/>
              <a:t>单击此处编辑母版标题样式</a:t>
            </a:r>
            <a:endParaRPr lang="sv-SE"/>
          </a:p>
        </p:txBody>
      </p:sp>
      <p:sp>
        <p:nvSpPr>
          <p:cNvPr id="3" name="Platshållare för innehåll 2">
            <a:extLst>
              <a:ext uri="{FF2B5EF4-FFF2-40B4-BE49-F238E27FC236}">
                <a16:creationId xmlns:a16="http://schemas.microsoft.com/office/drawing/2014/main" id="{25C9F0B7-F98C-CB91-2115-2967E7B1517C}"/>
              </a:ext>
            </a:extLst>
          </p:cNvPr>
          <p:cNvSpPr>
            <a:spLocks noGrp="1"/>
          </p:cNvSpPr>
          <p:nvPr>
            <p:ph idx="1"/>
          </p:nvPr>
        </p:nvSpPr>
        <p:spPr>
          <a:xfrm>
            <a:off x="600076" y="1795850"/>
            <a:ext cx="8750754" cy="453030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sv-SE" dirty="0"/>
          </a:p>
        </p:txBody>
      </p:sp>
      <p:sp>
        <p:nvSpPr>
          <p:cNvPr id="4" name="Platshållare för datum 3">
            <a:extLst>
              <a:ext uri="{FF2B5EF4-FFF2-40B4-BE49-F238E27FC236}">
                <a16:creationId xmlns:a16="http://schemas.microsoft.com/office/drawing/2014/main" id="{1EDDDBB2-E3A5-184D-9122-109D1DA68713}"/>
              </a:ext>
            </a:extLst>
          </p:cNvPr>
          <p:cNvSpPr>
            <a:spLocks noGrp="1"/>
          </p:cNvSpPr>
          <p:nvPr>
            <p:ph type="dt" sz="half" idx="10"/>
          </p:nvPr>
        </p:nvSpPr>
        <p:spPr/>
        <p:txBody>
          <a:bodyPr/>
          <a:lstStyle/>
          <a:p>
            <a:fld id="{07E8514D-D455-9E46-BC18-4265F6A85EC5}" type="datetime1">
              <a:rPr lang="sv-SE" smtClean="0"/>
              <a:t>2024-05-14</a:t>
            </a:fld>
            <a:endParaRPr lang="sv-SE"/>
          </a:p>
        </p:txBody>
      </p:sp>
      <p:sp>
        <p:nvSpPr>
          <p:cNvPr id="5" name="Platshållare för sidfot 4">
            <a:extLst>
              <a:ext uri="{FF2B5EF4-FFF2-40B4-BE49-F238E27FC236}">
                <a16:creationId xmlns:a16="http://schemas.microsoft.com/office/drawing/2014/main" id="{8877E5B5-9B3B-1F13-E51F-88E6C87DC406}"/>
              </a:ext>
            </a:extLst>
          </p:cNvPr>
          <p:cNvSpPr>
            <a:spLocks noGrp="1"/>
          </p:cNvSpPr>
          <p:nvPr>
            <p:ph type="ftr" sz="quarter" idx="11"/>
          </p:nvPr>
        </p:nvSpPr>
        <p:spPr/>
        <p:txBody>
          <a:bodyPr/>
          <a:lstStyle/>
          <a:p>
            <a:r>
              <a:rPr lang="sv-SE"/>
              <a:t>Presentation footer</a:t>
            </a:r>
          </a:p>
        </p:txBody>
      </p:sp>
      <p:sp>
        <p:nvSpPr>
          <p:cNvPr id="6" name="Platshållare för bildnummer 5">
            <a:extLst>
              <a:ext uri="{FF2B5EF4-FFF2-40B4-BE49-F238E27FC236}">
                <a16:creationId xmlns:a16="http://schemas.microsoft.com/office/drawing/2014/main" id="{A8432B03-1FFF-FE82-834F-9C4FBE4D6A23}"/>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385085225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parts">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614959C9-2F76-B9B0-59E8-58FE65006E5D}"/>
              </a:ext>
            </a:extLst>
          </p:cNvPr>
          <p:cNvSpPr>
            <a:spLocks noGrp="1"/>
          </p:cNvSpPr>
          <p:nvPr>
            <p:ph type="title"/>
          </p:nvPr>
        </p:nvSpPr>
        <p:spPr/>
        <p:txBody>
          <a:bodyPr/>
          <a:lstStyle/>
          <a:p>
            <a:r>
              <a:rPr lang="zh-CN" altLang="en-US"/>
              <a:t>单击此处编辑母版标题样式</a:t>
            </a:r>
            <a:endParaRPr lang="sv-SE" dirty="0"/>
          </a:p>
        </p:txBody>
      </p:sp>
      <p:sp>
        <p:nvSpPr>
          <p:cNvPr id="3" name="Platshållare för innehåll 2">
            <a:extLst>
              <a:ext uri="{FF2B5EF4-FFF2-40B4-BE49-F238E27FC236}">
                <a16:creationId xmlns:a16="http://schemas.microsoft.com/office/drawing/2014/main" id="{902AE670-4D80-39DE-5AAA-236D68C5E4FE}"/>
              </a:ext>
            </a:extLst>
          </p:cNvPr>
          <p:cNvSpPr>
            <a:spLocks noGrp="1"/>
          </p:cNvSpPr>
          <p:nvPr>
            <p:ph sz="half" idx="1"/>
          </p:nvPr>
        </p:nvSpPr>
        <p:spPr>
          <a:xfrm>
            <a:off x="600075" y="1795850"/>
            <a:ext cx="5314950" cy="453192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sv-SE" dirty="0"/>
          </a:p>
        </p:txBody>
      </p:sp>
      <p:sp>
        <p:nvSpPr>
          <p:cNvPr id="4" name="Platshållare för innehåll 3">
            <a:extLst>
              <a:ext uri="{FF2B5EF4-FFF2-40B4-BE49-F238E27FC236}">
                <a16:creationId xmlns:a16="http://schemas.microsoft.com/office/drawing/2014/main" id="{540C6723-9D57-3BE7-0314-142789CF9371}"/>
              </a:ext>
            </a:extLst>
          </p:cNvPr>
          <p:cNvSpPr>
            <a:spLocks noGrp="1"/>
          </p:cNvSpPr>
          <p:nvPr>
            <p:ph sz="half" idx="2"/>
          </p:nvPr>
        </p:nvSpPr>
        <p:spPr>
          <a:xfrm>
            <a:off x="6275388" y="1795851"/>
            <a:ext cx="5314950" cy="453192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sv-SE" dirty="0"/>
          </a:p>
        </p:txBody>
      </p:sp>
      <p:sp>
        <p:nvSpPr>
          <p:cNvPr id="5" name="Platshållare för datum 4">
            <a:extLst>
              <a:ext uri="{FF2B5EF4-FFF2-40B4-BE49-F238E27FC236}">
                <a16:creationId xmlns:a16="http://schemas.microsoft.com/office/drawing/2014/main" id="{E2533F65-F144-E57C-127B-9A8D7ABE671A}"/>
              </a:ext>
            </a:extLst>
          </p:cNvPr>
          <p:cNvSpPr>
            <a:spLocks noGrp="1"/>
          </p:cNvSpPr>
          <p:nvPr>
            <p:ph type="dt" sz="half" idx="10"/>
          </p:nvPr>
        </p:nvSpPr>
        <p:spPr/>
        <p:txBody>
          <a:bodyPr/>
          <a:lstStyle/>
          <a:p>
            <a:fld id="{A67A58AE-A0B6-FF4E-B30B-64917FEAC316}" type="datetime1">
              <a:rPr lang="sv-SE" smtClean="0"/>
              <a:t>2024-05-14</a:t>
            </a:fld>
            <a:endParaRPr lang="sv-SE"/>
          </a:p>
        </p:txBody>
      </p:sp>
      <p:sp>
        <p:nvSpPr>
          <p:cNvPr id="6" name="Platshållare för sidfot 5">
            <a:extLst>
              <a:ext uri="{FF2B5EF4-FFF2-40B4-BE49-F238E27FC236}">
                <a16:creationId xmlns:a16="http://schemas.microsoft.com/office/drawing/2014/main" id="{F6C0DB15-F374-5A00-4880-4AA76C675F94}"/>
              </a:ext>
            </a:extLst>
          </p:cNvPr>
          <p:cNvSpPr>
            <a:spLocks noGrp="1"/>
          </p:cNvSpPr>
          <p:nvPr>
            <p:ph type="ftr" sz="quarter" idx="11"/>
          </p:nvPr>
        </p:nvSpPr>
        <p:spPr/>
        <p:txBody>
          <a:bodyPr/>
          <a:lstStyle/>
          <a:p>
            <a:r>
              <a:rPr lang="sv-SE"/>
              <a:t>Presentation footer</a:t>
            </a:r>
          </a:p>
        </p:txBody>
      </p:sp>
      <p:sp>
        <p:nvSpPr>
          <p:cNvPr id="7" name="Platshållare för bildnummer 6">
            <a:extLst>
              <a:ext uri="{FF2B5EF4-FFF2-40B4-BE49-F238E27FC236}">
                <a16:creationId xmlns:a16="http://schemas.microsoft.com/office/drawing/2014/main" id="{12539EF3-2889-FC04-31FC-8AF48EAFC002}"/>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154870510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parts, subheader">
    <p:spTree>
      <p:nvGrpSpPr>
        <p:cNvPr id="1" name=""/>
        <p:cNvGrpSpPr/>
        <p:nvPr/>
      </p:nvGrpSpPr>
      <p:grpSpPr>
        <a:xfrm>
          <a:off x="0" y="0"/>
          <a:ext cx="0" cy="0"/>
          <a:chOff x="0" y="0"/>
          <a:chExt cx="0" cy="0"/>
        </a:xfrm>
      </p:grpSpPr>
      <p:sp>
        <p:nvSpPr>
          <p:cNvPr id="10" name="Rubrik 9">
            <a:extLst>
              <a:ext uri="{FF2B5EF4-FFF2-40B4-BE49-F238E27FC236}">
                <a16:creationId xmlns:a16="http://schemas.microsoft.com/office/drawing/2014/main" id="{C63C1EB8-E569-DA98-4D95-5FC12FB4C459}"/>
              </a:ext>
            </a:extLst>
          </p:cNvPr>
          <p:cNvSpPr>
            <a:spLocks noGrp="1"/>
          </p:cNvSpPr>
          <p:nvPr>
            <p:ph type="title"/>
          </p:nvPr>
        </p:nvSpPr>
        <p:spPr/>
        <p:txBody>
          <a:bodyPr/>
          <a:lstStyle/>
          <a:p>
            <a:r>
              <a:rPr lang="zh-CN" altLang="en-US"/>
              <a:t>单击此处编辑母版标题样式</a:t>
            </a:r>
            <a:endParaRPr lang="sv-SE" dirty="0"/>
          </a:p>
        </p:txBody>
      </p:sp>
      <p:sp>
        <p:nvSpPr>
          <p:cNvPr id="3" name="Platshållare för text 2">
            <a:extLst>
              <a:ext uri="{FF2B5EF4-FFF2-40B4-BE49-F238E27FC236}">
                <a16:creationId xmlns:a16="http://schemas.microsoft.com/office/drawing/2014/main" id="{8DE1978A-D59D-BEB3-3574-B37CA68E4323}"/>
              </a:ext>
            </a:extLst>
          </p:cNvPr>
          <p:cNvSpPr>
            <a:spLocks noGrp="1"/>
          </p:cNvSpPr>
          <p:nvPr>
            <p:ph type="body" idx="1"/>
          </p:nvPr>
        </p:nvSpPr>
        <p:spPr>
          <a:xfrm>
            <a:off x="600075" y="1797111"/>
            <a:ext cx="5314950" cy="319971"/>
          </a:xfrm>
        </p:spPr>
        <p:txBody>
          <a:bodyPr anchor="b">
            <a:noAutofit/>
          </a:bodyPr>
          <a:lstStyle>
            <a:lvl1pPr marL="0" indent="0">
              <a:buNone/>
              <a:defRPr sz="1800" b="1">
                <a:solidFill>
                  <a:schemeClr val="accent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Platshållare för innehåll 3">
            <a:extLst>
              <a:ext uri="{FF2B5EF4-FFF2-40B4-BE49-F238E27FC236}">
                <a16:creationId xmlns:a16="http://schemas.microsoft.com/office/drawing/2014/main" id="{3FDE66B4-4491-C676-4004-9327D92F0111}"/>
              </a:ext>
            </a:extLst>
          </p:cNvPr>
          <p:cNvSpPr>
            <a:spLocks noGrp="1"/>
          </p:cNvSpPr>
          <p:nvPr>
            <p:ph sz="half" idx="2"/>
          </p:nvPr>
        </p:nvSpPr>
        <p:spPr>
          <a:xfrm>
            <a:off x="600075" y="2179165"/>
            <a:ext cx="5314950" cy="4148611"/>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sv-SE" dirty="0"/>
          </a:p>
        </p:txBody>
      </p:sp>
      <p:sp>
        <p:nvSpPr>
          <p:cNvPr id="5" name="Platshållare för text 4">
            <a:extLst>
              <a:ext uri="{FF2B5EF4-FFF2-40B4-BE49-F238E27FC236}">
                <a16:creationId xmlns:a16="http://schemas.microsoft.com/office/drawing/2014/main" id="{F55884CC-21E7-90D7-61AB-0459599D097A}"/>
              </a:ext>
            </a:extLst>
          </p:cNvPr>
          <p:cNvSpPr>
            <a:spLocks noGrp="1"/>
          </p:cNvSpPr>
          <p:nvPr>
            <p:ph type="body" sz="quarter" idx="3"/>
          </p:nvPr>
        </p:nvSpPr>
        <p:spPr>
          <a:xfrm>
            <a:off x="6275388" y="1797111"/>
            <a:ext cx="5314950" cy="319971"/>
          </a:xfrm>
        </p:spPr>
        <p:txBody>
          <a:bodyPr anchor="b">
            <a:noAutofit/>
          </a:bodyPr>
          <a:lstStyle>
            <a:lvl1pPr marL="0" indent="0">
              <a:buNone/>
              <a:defRPr sz="1800" b="1">
                <a:solidFill>
                  <a:schemeClr val="accent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Platshållare för innehåll 5">
            <a:extLst>
              <a:ext uri="{FF2B5EF4-FFF2-40B4-BE49-F238E27FC236}">
                <a16:creationId xmlns:a16="http://schemas.microsoft.com/office/drawing/2014/main" id="{C9A9E6FC-CBB8-1BD8-F388-D4BAEC7E1F13}"/>
              </a:ext>
            </a:extLst>
          </p:cNvPr>
          <p:cNvSpPr>
            <a:spLocks noGrp="1"/>
          </p:cNvSpPr>
          <p:nvPr>
            <p:ph sz="quarter" idx="4"/>
          </p:nvPr>
        </p:nvSpPr>
        <p:spPr>
          <a:xfrm>
            <a:off x="6275388" y="2179163"/>
            <a:ext cx="5314950" cy="4148611"/>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sv-SE" dirty="0"/>
          </a:p>
        </p:txBody>
      </p:sp>
      <p:sp>
        <p:nvSpPr>
          <p:cNvPr id="7" name="Platshållare för datum 6">
            <a:extLst>
              <a:ext uri="{FF2B5EF4-FFF2-40B4-BE49-F238E27FC236}">
                <a16:creationId xmlns:a16="http://schemas.microsoft.com/office/drawing/2014/main" id="{CAFDD56A-1297-3792-8143-D555882FE2CA}"/>
              </a:ext>
            </a:extLst>
          </p:cNvPr>
          <p:cNvSpPr>
            <a:spLocks noGrp="1"/>
          </p:cNvSpPr>
          <p:nvPr>
            <p:ph type="dt" sz="half" idx="10"/>
          </p:nvPr>
        </p:nvSpPr>
        <p:spPr/>
        <p:txBody>
          <a:bodyPr/>
          <a:lstStyle/>
          <a:p>
            <a:fld id="{3626A2DA-BD88-784C-A132-57FFB928491A}" type="datetime1">
              <a:rPr lang="sv-SE" smtClean="0"/>
              <a:t>2024-05-14</a:t>
            </a:fld>
            <a:endParaRPr lang="sv-SE"/>
          </a:p>
        </p:txBody>
      </p:sp>
      <p:sp>
        <p:nvSpPr>
          <p:cNvPr id="8" name="Platshållare för sidfot 7">
            <a:extLst>
              <a:ext uri="{FF2B5EF4-FFF2-40B4-BE49-F238E27FC236}">
                <a16:creationId xmlns:a16="http://schemas.microsoft.com/office/drawing/2014/main" id="{A57BD6EF-A167-CE86-7A77-2162641605FD}"/>
              </a:ext>
            </a:extLst>
          </p:cNvPr>
          <p:cNvSpPr>
            <a:spLocks noGrp="1"/>
          </p:cNvSpPr>
          <p:nvPr>
            <p:ph type="ftr" sz="quarter" idx="11"/>
          </p:nvPr>
        </p:nvSpPr>
        <p:spPr/>
        <p:txBody>
          <a:bodyPr/>
          <a:lstStyle/>
          <a:p>
            <a:r>
              <a:rPr lang="sv-SE"/>
              <a:t>Presentation footer</a:t>
            </a:r>
          </a:p>
        </p:txBody>
      </p:sp>
      <p:sp>
        <p:nvSpPr>
          <p:cNvPr id="9" name="Platshållare för bildnummer 8">
            <a:extLst>
              <a:ext uri="{FF2B5EF4-FFF2-40B4-BE49-F238E27FC236}">
                <a16:creationId xmlns:a16="http://schemas.microsoft.com/office/drawing/2014/main" id="{CDB4B22B-EE55-F7F6-4734-928F7B66EC5D}"/>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171976190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7" name="Rubrik 6">
            <a:extLst>
              <a:ext uri="{FF2B5EF4-FFF2-40B4-BE49-F238E27FC236}">
                <a16:creationId xmlns:a16="http://schemas.microsoft.com/office/drawing/2014/main" id="{9B9D78B8-14EA-7C8B-0F6E-5FC0A61A7676}"/>
              </a:ext>
            </a:extLst>
          </p:cNvPr>
          <p:cNvSpPr>
            <a:spLocks noGrp="1"/>
          </p:cNvSpPr>
          <p:nvPr>
            <p:ph type="title"/>
          </p:nvPr>
        </p:nvSpPr>
        <p:spPr>
          <a:xfrm>
            <a:off x="600076" y="1095632"/>
            <a:ext cx="4929982" cy="977612"/>
          </a:xfrm>
        </p:spPr>
        <p:txBody>
          <a:bodyPr/>
          <a:lstStyle/>
          <a:p>
            <a:r>
              <a:rPr lang="zh-CN" altLang="en-US"/>
              <a:t>单击此处编辑母版标题样式</a:t>
            </a:r>
            <a:endParaRPr lang="sv-SE" dirty="0"/>
          </a:p>
        </p:txBody>
      </p:sp>
      <p:sp>
        <p:nvSpPr>
          <p:cNvPr id="6" name="Platshållare för innehåll 2">
            <a:extLst>
              <a:ext uri="{FF2B5EF4-FFF2-40B4-BE49-F238E27FC236}">
                <a16:creationId xmlns:a16="http://schemas.microsoft.com/office/drawing/2014/main" id="{C8E71948-DDFC-93D6-07D4-FA5E9923A9C4}"/>
              </a:ext>
            </a:extLst>
          </p:cNvPr>
          <p:cNvSpPr>
            <a:spLocks noGrp="1"/>
          </p:cNvSpPr>
          <p:nvPr>
            <p:ph sz="half" idx="1"/>
          </p:nvPr>
        </p:nvSpPr>
        <p:spPr>
          <a:xfrm>
            <a:off x="600075" y="2281473"/>
            <a:ext cx="4929982" cy="4046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sv-SE" dirty="0"/>
          </a:p>
        </p:txBody>
      </p:sp>
      <p:sp>
        <p:nvSpPr>
          <p:cNvPr id="8" name="Platshållare för bild 2">
            <a:extLst>
              <a:ext uri="{FF2B5EF4-FFF2-40B4-BE49-F238E27FC236}">
                <a16:creationId xmlns:a16="http://schemas.microsoft.com/office/drawing/2014/main" id="{A51C4AA9-7CC2-70C9-89B3-A18AC9ECAA35}"/>
              </a:ext>
            </a:extLst>
          </p:cNvPr>
          <p:cNvSpPr>
            <a:spLocks noGrp="1"/>
          </p:cNvSpPr>
          <p:nvPr>
            <p:ph type="pic" sz="quarter" idx="13" hasCustomPrompt="1"/>
          </p:nvPr>
        </p:nvSpPr>
        <p:spPr>
          <a:xfrm>
            <a:off x="6096000" y="0"/>
            <a:ext cx="6096000" cy="6858000"/>
          </a:xfrm>
        </p:spPr>
        <p:txBody>
          <a:bodyPr bIns="1044000" anchor="ctr"/>
          <a:lstStyle>
            <a:lvl1pPr marL="0" indent="0" algn="ctr">
              <a:buNone/>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3" name="Platshållare för datum 2">
            <a:extLst>
              <a:ext uri="{FF2B5EF4-FFF2-40B4-BE49-F238E27FC236}">
                <a16:creationId xmlns:a16="http://schemas.microsoft.com/office/drawing/2014/main" id="{1A8EB3F3-676A-79F6-8987-44C3A32E046F}"/>
              </a:ext>
            </a:extLst>
          </p:cNvPr>
          <p:cNvSpPr>
            <a:spLocks noGrp="1"/>
          </p:cNvSpPr>
          <p:nvPr>
            <p:ph type="dt" sz="half" idx="10"/>
          </p:nvPr>
        </p:nvSpPr>
        <p:spPr/>
        <p:txBody>
          <a:bodyPr/>
          <a:lstStyle/>
          <a:p>
            <a:fld id="{AC15C714-122B-4048-9D2D-1F5A3BEA504A}" type="datetime1">
              <a:rPr lang="sv-SE" smtClean="0"/>
              <a:t>2024-05-14</a:t>
            </a:fld>
            <a:endParaRPr lang="sv-SE" dirty="0"/>
          </a:p>
        </p:txBody>
      </p:sp>
      <p:sp>
        <p:nvSpPr>
          <p:cNvPr id="4" name="Platshållare för sidfot 3">
            <a:extLst>
              <a:ext uri="{FF2B5EF4-FFF2-40B4-BE49-F238E27FC236}">
                <a16:creationId xmlns:a16="http://schemas.microsoft.com/office/drawing/2014/main" id="{A0C791DF-47D1-0444-64B4-28EE4F11BCF3}"/>
              </a:ext>
            </a:extLst>
          </p:cNvPr>
          <p:cNvSpPr>
            <a:spLocks noGrp="1"/>
          </p:cNvSpPr>
          <p:nvPr>
            <p:ph type="ftr" sz="quarter" idx="11"/>
          </p:nvPr>
        </p:nvSpPr>
        <p:spPr/>
        <p:txBody>
          <a:bodyPr/>
          <a:lstStyle/>
          <a:p>
            <a:r>
              <a:rPr lang="sv-SE"/>
              <a:t>Presentation footer</a:t>
            </a:r>
            <a:endParaRPr lang="sv-SE" dirty="0"/>
          </a:p>
        </p:txBody>
      </p:sp>
      <p:sp>
        <p:nvSpPr>
          <p:cNvPr id="5" name="Platshållare för bildnummer 4">
            <a:extLst>
              <a:ext uri="{FF2B5EF4-FFF2-40B4-BE49-F238E27FC236}">
                <a16:creationId xmlns:a16="http://schemas.microsoft.com/office/drawing/2014/main" id="{F9FF0802-1CA1-C7EA-0195-64C787BCB7FB}"/>
              </a:ext>
            </a:extLst>
          </p:cNvPr>
          <p:cNvSpPr>
            <a:spLocks noGrp="1"/>
          </p:cNvSpPr>
          <p:nvPr>
            <p:ph type="sldNum" sz="quarter" idx="12"/>
          </p:nvPr>
        </p:nvSpPr>
        <p:spPr/>
        <p:txBody>
          <a:bodyPr/>
          <a:lstStyle/>
          <a:p>
            <a:fld id="{B716C8F4-20CD-364A-8A8E-DE130115B178}" type="slidenum">
              <a:rPr lang="sv-SE" smtClean="0"/>
              <a:pPr/>
              <a:t>‹#›</a:t>
            </a:fld>
            <a:endParaRPr lang="sv-SE"/>
          </a:p>
        </p:txBody>
      </p:sp>
    </p:spTree>
    <p:extLst>
      <p:ext uri="{BB962C8B-B14F-4D97-AF65-F5344CB8AC3E}">
        <p14:creationId xmlns:p14="http://schemas.microsoft.com/office/powerpoint/2010/main" val="36226858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Title, navy blue">
    <p:bg>
      <p:bgPr>
        <a:solidFill>
          <a:schemeClr val="accent3"/>
        </a:solidFill>
        <a:effectLst/>
      </p:bgPr>
    </p:bg>
    <p:spTree>
      <p:nvGrpSpPr>
        <p:cNvPr id="1" name=""/>
        <p:cNvGrpSpPr/>
        <p:nvPr/>
      </p:nvGrpSpPr>
      <p:grpSpPr>
        <a:xfrm>
          <a:off x="0" y="0"/>
          <a:ext cx="0" cy="0"/>
          <a:chOff x="0" y="0"/>
          <a:chExt cx="0" cy="0"/>
        </a:xfrm>
      </p:grpSpPr>
      <p:pic>
        <p:nvPicPr>
          <p:cNvPr id="8" name="Bild 7">
            <a:extLst>
              <a:ext uri="{FF2B5EF4-FFF2-40B4-BE49-F238E27FC236}">
                <a16:creationId xmlns:a16="http://schemas.microsoft.com/office/drawing/2014/main" id="{063A90AC-AA0F-4983-942B-962F71B301C4}"/>
              </a:ext>
            </a:extLst>
          </p:cNvPr>
          <p:cNvPicPr>
            <a:picLocks noChangeAspect="1"/>
          </p:cNvPicPr>
          <p:nvPr userDrawn="1"/>
        </p:nvPicPr>
        <p:blipFill rotWithShape="1">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r="73936" b="32409"/>
          <a:stretch/>
        </p:blipFill>
        <p:spPr>
          <a:xfrm>
            <a:off x="-1" y="1"/>
            <a:ext cx="3177767" cy="4635374"/>
          </a:xfrm>
          <a:prstGeom prst="rect">
            <a:avLst/>
          </a:prstGeom>
        </p:spPr>
      </p:pic>
      <p:pic>
        <p:nvPicPr>
          <p:cNvPr id="10" name="Bild 9">
            <a:extLst>
              <a:ext uri="{FF2B5EF4-FFF2-40B4-BE49-F238E27FC236}">
                <a16:creationId xmlns:a16="http://schemas.microsoft.com/office/drawing/2014/main" id="{73BDFF50-BF25-9A02-09D1-C21E45C0BA8F}"/>
              </a:ext>
            </a:extLst>
          </p:cNvPr>
          <p:cNvPicPr>
            <a:picLocks noChangeAspect="1"/>
          </p:cNvPicPr>
          <p:nvPr userDrawn="1"/>
        </p:nvPicPr>
        <p:blipFill rotWithShape="1">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rcRect t="72740" r="75198" b="-1"/>
          <a:stretch/>
        </p:blipFill>
        <p:spPr>
          <a:xfrm flipH="1">
            <a:off x="9166550" y="4988459"/>
            <a:ext cx="3023858" cy="1869540"/>
          </a:xfrm>
          <a:prstGeom prst="rect">
            <a:avLst/>
          </a:prstGeom>
        </p:spPr>
      </p:pic>
      <p:pic>
        <p:nvPicPr>
          <p:cNvPr id="9" name="Logotype">
            <a:extLst>
              <a:ext uri="{FF2B5EF4-FFF2-40B4-BE49-F238E27FC236}">
                <a16:creationId xmlns:a16="http://schemas.microsoft.com/office/drawing/2014/main" id="{5CB0B686-93A0-FA00-859F-3930A6FB741E}"/>
              </a:ext>
            </a:extLst>
          </p:cNvPr>
          <p:cNvPicPr>
            <a:picLocks noChangeAspect="1"/>
          </p:cNvPicPr>
          <p:nvPr userDrawn="1"/>
        </p:nvPicPr>
        <p:blipFill>
          <a:blip r:embed="rId6" cstate="print">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5213011" y="998292"/>
            <a:ext cx="1764387" cy="1974432"/>
          </a:xfrm>
          <a:prstGeom prst="rect">
            <a:avLst/>
          </a:prstGeom>
        </p:spPr>
      </p:pic>
      <p:sp>
        <p:nvSpPr>
          <p:cNvPr id="2" name="Rubrik 1">
            <a:extLst>
              <a:ext uri="{FF2B5EF4-FFF2-40B4-BE49-F238E27FC236}">
                <a16:creationId xmlns:a16="http://schemas.microsoft.com/office/drawing/2014/main" id="{191A984F-EC06-FCDC-F274-D5275A60CDCA}"/>
              </a:ext>
            </a:extLst>
          </p:cNvPr>
          <p:cNvSpPr>
            <a:spLocks noGrp="1"/>
          </p:cNvSpPr>
          <p:nvPr>
            <p:ph type="ctrTitle" hasCustomPrompt="1"/>
          </p:nvPr>
        </p:nvSpPr>
        <p:spPr>
          <a:xfrm>
            <a:off x="1695853" y="3571875"/>
            <a:ext cx="8798701" cy="1654175"/>
          </a:xfrm>
        </p:spPr>
        <p:txBody>
          <a:bodyPr anchor="ctr">
            <a:noAutofit/>
          </a:bodyPr>
          <a:lstStyle>
            <a:lvl1pPr algn="ctr">
              <a:defRPr sz="4800">
                <a:solidFill>
                  <a:schemeClr val="bg1"/>
                </a:solidFill>
              </a:defRPr>
            </a:lvl1pPr>
          </a:lstStyle>
          <a:p>
            <a:r>
              <a:rPr lang="sv-SE" dirty="0"/>
              <a:t>Presentation </a:t>
            </a:r>
            <a:r>
              <a:rPr lang="sv-SE" dirty="0" err="1"/>
              <a:t>title</a:t>
            </a:r>
            <a:endParaRPr lang="sv-SE" dirty="0"/>
          </a:p>
        </p:txBody>
      </p:sp>
      <p:sp>
        <p:nvSpPr>
          <p:cNvPr id="3" name="Underrubrik 2">
            <a:extLst>
              <a:ext uri="{FF2B5EF4-FFF2-40B4-BE49-F238E27FC236}">
                <a16:creationId xmlns:a16="http://schemas.microsoft.com/office/drawing/2014/main" id="{7A3458D8-0B11-6CF5-7CF4-C5CA80850FBF}"/>
              </a:ext>
            </a:extLst>
          </p:cNvPr>
          <p:cNvSpPr>
            <a:spLocks noGrp="1"/>
          </p:cNvSpPr>
          <p:nvPr>
            <p:ph type="subTitle" idx="1" hasCustomPrompt="1"/>
          </p:nvPr>
        </p:nvSpPr>
        <p:spPr>
          <a:xfrm>
            <a:off x="2132013" y="5776913"/>
            <a:ext cx="7926387" cy="461962"/>
          </a:xfrm>
        </p:spPr>
        <p:txBody>
          <a:bodyPr>
            <a:normAutofit/>
          </a:bodyPr>
          <a:lstStyle>
            <a:lvl1pPr marL="0" indent="0" algn="ctr">
              <a:buNone/>
              <a:defRPr sz="20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sv-SE" dirty="0" err="1"/>
              <a:t>Subtitle</a:t>
            </a:r>
            <a:r>
              <a:rPr lang="sv-SE" dirty="0"/>
              <a:t> </a:t>
            </a:r>
            <a:r>
              <a:rPr lang="sv-SE" dirty="0" err="1"/>
              <a:t>here</a:t>
            </a:r>
            <a:endParaRPr lang="sv-SE" dirty="0"/>
          </a:p>
        </p:txBody>
      </p:sp>
      <p:sp>
        <p:nvSpPr>
          <p:cNvPr id="4" name="Platshållare för datum 3">
            <a:extLst>
              <a:ext uri="{FF2B5EF4-FFF2-40B4-BE49-F238E27FC236}">
                <a16:creationId xmlns:a16="http://schemas.microsoft.com/office/drawing/2014/main" id="{43D49F56-9255-DA2A-05B7-92B1B041F711}"/>
              </a:ext>
            </a:extLst>
          </p:cNvPr>
          <p:cNvSpPr>
            <a:spLocks noGrp="1"/>
          </p:cNvSpPr>
          <p:nvPr>
            <p:ph type="dt" sz="half" idx="10"/>
          </p:nvPr>
        </p:nvSpPr>
        <p:spPr/>
        <p:txBody>
          <a:bodyPr/>
          <a:lstStyle>
            <a:lvl1pPr>
              <a:defRPr>
                <a:solidFill>
                  <a:schemeClr val="bg1"/>
                </a:solidFill>
              </a:defRPr>
            </a:lvl1pPr>
          </a:lstStyle>
          <a:p>
            <a:fld id="{D7F93862-881E-DF46-AD81-FDB1501BAD48}" type="datetime1">
              <a:rPr lang="sv-SE" smtClean="0"/>
              <a:t>2024-05-14</a:t>
            </a:fld>
            <a:endParaRPr lang="sv-SE"/>
          </a:p>
        </p:txBody>
      </p:sp>
      <p:sp>
        <p:nvSpPr>
          <p:cNvPr id="5" name="Platshållare för sidfot 4">
            <a:extLst>
              <a:ext uri="{FF2B5EF4-FFF2-40B4-BE49-F238E27FC236}">
                <a16:creationId xmlns:a16="http://schemas.microsoft.com/office/drawing/2014/main" id="{5B69D7AE-6EEB-EE3E-0310-ED9C355673CA}"/>
              </a:ext>
            </a:extLst>
          </p:cNvPr>
          <p:cNvSpPr>
            <a:spLocks noGrp="1"/>
          </p:cNvSpPr>
          <p:nvPr>
            <p:ph type="ftr" sz="quarter" idx="11"/>
          </p:nvPr>
        </p:nvSpPr>
        <p:spPr/>
        <p:txBody>
          <a:bodyPr/>
          <a:lstStyle>
            <a:lvl1pPr>
              <a:defRPr>
                <a:solidFill>
                  <a:schemeClr val="bg1"/>
                </a:solidFill>
              </a:defRPr>
            </a:lvl1pPr>
          </a:lstStyle>
          <a:p>
            <a:r>
              <a:rPr lang="sv-SE"/>
              <a:t>Presentation footer</a:t>
            </a:r>
          </a:p>
        </p:txBody>
      </p:sp>
      <p:sp>
        <p:nvSpPr>
          <p:cNvPr id="6" name="Platshållare för bildnummer 5">
            <a:extLst>
              <a:ext uri="{FF2B5EF4-FFF2-40B4-BE49-F238E27FC236}">
                <a16:creationId xmlns:a16="http://schemas.microsoft.com/office/drawing/2014/main" id="{A79EDCB6-5D2D-0312-1EF1-C34529D8AD8D}"/>
              </a:ext>
            </a:extLst>
          </p:cNvPr>
          <p:cNvSpPr>
            <a:spLocks noGrp="1"/>
          </p:cNvSpPr>
          <p:nvPr>
            <p:ph type="sldNum" sz="quarter" idx="12"/>
          </p:nvPr>
        </p:nvSpPr>
        <p:spPr/>
        <p:txBody>
          <a:bodyPr/>
          <a:lstStyle>
            <a:lvl1pPr>
              <a:defRPr>
                <a:solidFill>
                  <a:schemeClr val="bg1"/>
                </a:solidFill>
              </a:defRPr>
            </a:lvl1pPr>
          </a:lstStyle>
          <a:p>
            <a:fld id="{B716C8F4-20CD-364A-8A8E-DE130115B178}" type="slidenum">
              <a:rPr lang="sv-SE" smtClean="0"/>
              <a:pPr/>
              <a:t>‹#›</a:t>
            </a:fld>
            <a:endParaRPr lang="sv-SE"/>
          </a:p>
        </p:txBody>
      </p:sp>
    </p:spTree>
    <p:extLst>
      <p:ext uri="{BB962C8B-B14F-4D97-AF65-F5344CB8AC3E}">
        <p14:creationId xmlns:p14="http://schemas.microsoft.com/office/powerpoint/2010/main" val="96658455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mparison, light blue">
    <p:bg>
      <p:bgPr>
        <a:solidFill>
          <a:schemeClr val="accent4"/>
        </a:solidFill>
        <a:effectLst/>
      </p:bgPr>
    </p:bg>
    <p:spTree>
      <p:nvGrpSpPr>
        <p:cNvPr id="1" name=""/>
        <p:cNvGrpSpPr/>
        <p:nvPr/>
      </p:nvGrpSpPr>
      <p:grpSpPr>
        <a:xfrm>
          <a:off x="0" y="0"/>
          <a:ext cx="0" cy="0"/>
          <a:chOff x="0" y="0"/>
          <a:chExt cx="0" cy="0"/>
        </a:xfrm>
      </p:grpSpPr>
      <p:sp>
        <p:nvSpPr>
          <p:cNvPr id="12" name="Rektangel 11">
            <a:extLst>
              <a:ext uri="{FF2B5EF4-FFF2-40B4-BE49-F238E27FC236}">
                <a16:creationId xmlns:a16="http://schemas.microsoft.com/office/drawing/2014/main" id="{D397E574-764C-83EF-BF38-E62B63590B09}"/>
              </a:ext>
            </a:extLst>
          </p:cNvPr>
          <p:cNvSpPr/>
          <p:nvPr userDrawn="1"/>
        </p:nvSpPr>
        <p:spPr>
          <a:xfrm>
            <a:off x="0" y="0"/>
            <a:ext cx="6096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pic>
        <p:nvPicPr>
          <p:cNvPr id="7" name="Bild 6">
            <a:extLst>
              <a:ext uri="{FF2B5EF4-FFF2-40B4-BE49-F238E27FC236}">
                <a16:creationId xmlns:a16="http://schemas.microsoft.com/office/drawing/2014/main" id="{3CE53B21-3BB0-7776-1C8F-14570934732F}"/>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82681" y="164553"/>
            <a:ext cx="648592" cy="725806"/>
          </a:xfrm>
          <a:prstGeom prst="rect">
            <a:avLst/>
          </a:prstGeom>
        </p:spPr>
      </p:pic>
      <p:sp>
        <p:nvSpPr>
          <p:cNvPr id="10" name="Rubrik 1">
            <a:extLst>
              <a:ext uri="{FF2B5EF4-FFF2-40B4-BE49-F238E27FC236}">
                <a16:creationId xmlns:a16="http://schemas.microsoft.com/office/drawing/2014/main" id="{70BAD773-C5A8-1DD6-DAEF-296346C1E1B4}"/>
              </a:ext>
            </a:extLst>
          </p:cNvPr>
          <p:cNvSpPr>
            <a:spLocks noGrp="1"/>
          </p:cNvSpPr>
          <p:nvPr>
            <p:ph type="title"/>
          </p:nvPr>
        </p:nvSpPr>
        <p:spPr>
          <a:xfrm>
            <a:off x="600076" y="1095632"/>
            <a:ext cx="4929982" cy="977612"/>
          </a:xfrm>
        </p:spPr>
        <p:txBody>
          <a:bodyPr/>
          <a:lstStyle/>
          <a:p>
            <a:r>
              <a:rPr lang="zh-CN" altLang="en-US"/>
              <a:t>单击此处编辑母版标题样式</a:t>
            </a:r>
            <a:endParaRPr lang="sv-SE" dirty="0"/>
          </a:p>
        </p:txBody>
      </p:sp>
      <p:sp>
        <p:nvSpPr>
          <p:cNvPr id="8" name="Platshållare för innehåll 1">
            <a:extLst>
              <a:ext uri="{FF2B5EF4-FFF2-40B4-BE49-F238E27FC236}">
                <a16:creationId xmlns:a16="http://schemas.microsoft.com/office/drawing/2014/main" id="{9E21FC13-6345-3248-A947-DE8A8903EE8D}"/>
              </a:ext>
            </a:extLst>
          </p:cNvPr>
          <p:cNvSpPr>
            <a:spLocks noGrp="1"/>
          </p:cNvSpPr>
          <p:nvPr>
            <p:ph sz="half" idx="1"/>
          </p:nvPr>
        </p:nvSpPr>
        <p:spPr>
          <a:xfrm>
            <a:off x="600075" y="2281473"/>
            <a:ext cx="4929982" cy="4046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sv-SE" dirty="0"/>
          </a:p>
        </p:txBody>
      </p:sp>
      <p:sp>
        <p:nvSpPr>
          <p:cNvPr id="11" name="Rubrik 2">
            <a:extLst>
              <a:ext uri="{FF2B5EF4-FFF2-40B4-BE49-F238E27FC236}">
                <a16:creationId xmlns:a16="http://schemas.microsoft.com/office/drawing/2014/main" id="{45E054D9-4635-C7AD-5248-012C9290BBA9}"/>
              </a:ext>
            </a:extLst>
          </p:cNvPr>
          <p:cNvSpPr>
            <a:spLocks noGrp="1"/>
          </p:cNvSpPr>
          <p:nvPr>
            <p:ph type="body" sz="quarter" idx="14"/>
          </p:nvPr>
        </p:nvSpPr>
        <p:spPr>
          <a:xfrm>
            <a:off x="6660356" y="1095632"/>
            <a:ext cx="4928392" cy="977612"/>
          </a:xfrm>
        </p:spPr>
        <p:txBody>
          <a:bodyPr tIns="108000" anchor="t">
            <a:noAutofit/>
          </a:bodyPr>
          <a:lstStyle>
            <a:lvl1pPr marL="0" indent="0">
              <a:lnSpc>
                <a:spcPct val="90000"/>
              </a:lnSpc>
              <a:buNone/>
              <a:defRPr sz="3600" b="1">
                <a:solidFill>
                  <a:schemeClr val="tx2"/>
                </a:solidFill>
                <a:latin typeface="+mj-lt"/>
              </a:defRPr>
            </a:lvl1pPr>
            <a:lvl2pPr marL="457200" indent="0">
              <a:buNone/>
              <a:defRPr>
                <a:solidFill>
                  <a:schemeClr val="tx2"/>
                </a:solidFill>
                <a:latin typeface="+mj-lt"/>
              </a:defRPr>
            </a:lvl2pPr>
            <a:lvl3pPr marL="914400" indent="0">
              <a:buNone/>
              <a:defRPr>
                <a:solidFill>
                  <a:schemeClr val="tx2"/>
                </a:solidFill>
                <a:latin typeface="+mj-lt"/>
              </a:defRPr>
            </a:lvl3pPr>
            <a:lvl4pPr marL="1371600" indent="0">
              <a:buNone/>
              <a:defRPr>
                <a:solidFill>
                  <a:schemeClr val="tx2"/>
                </a:solidFill>
                <a:latin typeface="+mj-lt"/>
              </a:defRPr>
            </a:lvl4pPr>
            <a:lvl5pPr marL="1828800" indent="0">
              <a:buNone/>
              <a:defRPr>
                <a:solidFill>
                  <a:schemeClr val="tx2"/>
                </a:solidFill>
                <a:latin typeface="+mj-lt"/>
              </a:defRPr>
            </a:lvl5pPr>
          </a:lstStyle>
          <a:p>
            <a:pPr lvl="0"/>
            <a:r>
              <a:rPr lang="zh-CN" altLang="en-US"/>
              <a:t>单击此处编辑母版文本样式</a:t>
            </a:r>
          </a:p>
        </p:txBody>
      </p:sp>
      <p:sp>
        <p:nvSpPr>
          <p:cNvPr id="9" name="Platshållare för innehåll 2">
            <a:extLst>
              <a:ext uri="{FF2B5EF4-FFF2-40B4-BE49-F238E27FC236}">
                <a16:creationId xmlns:a16="http://schemas.microsoft.com/office/drawing/2014/main" id="{08973148-6FE0-2E5B-CDAC-B5A8EFA5DCAF}"/>
              </a:ext>
            </a:extLst>
          </p:cNvPr>
          <p:cNvSpPr>
            <a:spLocks noGrp="1"/>
          </p:cNvSpPr>
          <p:nvPr>
            <p:ph sz="half" idx="13"/>
          </p:nvPr>
        </p:nvSpPr>
        <p:spPr>
          <a:xfrm>
            <a:off x="6661947" y="2281473"/>
            <a:ext cx="4928391" cy="4046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sv-SE" dirty="0"/>
          </a:p>
        </p:txBody>
      </p:sp>
      <p:sp>
        <p:nvSpPr>
          <p:cNvPr id="3" name="Platshållare för datum 2">
            <a:extLst>
              <a:ext uri="{FF2B5EF4-FFF2-40B4-BE49-F238E27FC236}">
                <a16:creationId xmlns:a16="http://schemas.microsoft.com/office/drawing/2014/main" id="{1A8EB3F3-676A-79F6-8987-44C3A32E046F}"/>
              </a:ext>
            </a:extLst>
          </p:cNvPr>
          <p:cNvSpPr>
            <a:spLocks noGrp="1"/>
          </p:cNvSpPr>
          <p:nvPr>
            <p:ph type="dt" sz="half" idx="10"/>
          </p:nvPr>
        </p:nvSpPr>
        <p:spPr/>
        <p:txBody>
          <a:bodyPr/>
          <a:lstStyle/>
          <a:p>
            <a:fld id="{EE5E874D-60F8-8B45-B36B-3029A6FA7FCB}" type="datetime1">
              <a:rPr lang="sv-SE" smtClean="0"/>
              <a:t>2024-05-14</a:t>
            </a:fld>
            <a:endParaRPr lang="sv-SE" dirty="0"/>
          </a:p>
        </p:txBody>
      </p:sp>
      <p:sp>
        <p:nvSpPr>
          <p:cNvPr id="4" name="Platshållare för sidfot 3">
            <a:extLst>
              <a:ext uri="{FF2B5EF4-FFF2-40B4-BE49-F238E27FC236}">
                <a16:creationId xmlns:a16="http://schemas.microsoft.com/office/drawing/2014/main" id="{A0C791DF-47D1-0444-64B4-28EE4F11BCF3}"/>
              </a:ext>
            </a:extLst>
          </p:cNvPr>
          <p:cNvSpPr>
            <a:spLocks noGrp="1"/>
          </p:cNvSpPr>
          <p:nvPr>
            <p:ph type="ftr" sz="quarter" idx="11"/>
          </p:nvPr>
        </p:nvSpPr>
        <p:spPr/>
        <p:txBody>
          <a:bodyPr/>
          <a:lstStyle/>
          <a:p>
            <a:r>
              <a:rPr lang="sv-SE"/>
              <a:t>Presentation footer</a:t>
            </a:r>
            <a:endParaRPr lang="sv-SE" dirty="0"/>
          </a:p>
        </p:txBody>
      </p:sp>
      <p:sp>
        <p:nvSpPr>
          <p:cNvPr id="5" name="Platshållare för bildnummer 4">
            <a:extLst>
              <a:ext uri="{FF2B5EF4-FFF2-40B4-BE49-F238E27FC236}">
                <a16:creationId xmlns:a16="http://schemas.microsoft.com/office/drawing/2014/main" id="{F9FF0802-1CA1-C7EA-0195-64C787BCB7FB}"/>
              </a:ext>
            </a:extLst>
          </p:cNvPr>
          <p:cNvSpPr>
            <a:spLocks noGrp="1"/>
          </p:cNvSpPr>
          <p:nvPr>
            <p:ph type="sldNum" sz="quarter" idx="12"/>
          </p:nvPr>
        </p:nvSpPr>
        <p:spPr/>
        <p:txBody>
          <a:bodyPr/>
          <a:lstStyle/>
          <a:p>
            <a:fld id="{B716C8F4-20CD-364A-8A8E-DE130115B178}" type="slidenum">
              <a:rPr lang="sv-SE" smtClean="0"/>
              <a:pPr/>
              <a:t>‹#›</a:t>
            </a:fld>
            <a:endParaRPr lang="sv-SE"/>
          </a:p>
        </p:txBody>
      </p:sp>
    </p:spTree>
    <p:extLst>
      <p:ext uri="{BB962C8B-B14F-4D97-AF65-F5344CB8AC3E}">
        <p14:creationId xmlns:p14="http://schemas.microsoft.com/office/powerpoint/2010/main" val="317942511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mparison, sand">
    <p:bg>
      <p:bgPr>
        <a:solidFill>
          <a:schemeClr val="bg2"/>
        </a:solidFill>
        <a:effectLst/>
      </p:bgPr>
    </p:bg>
    <p:spTree>
      <p:nvGrpSpPr>
        <p:cNvPr id="1" name=""/>
        <p:cNvGrpSpPr/>
        <p:nvPr/>
      </p:nvGrpSpPr>
      <p:grpSpPr>
        <a:xfrm>
          <a:off x="0" y="0"/>
          <a:ext cx="0" cy="0"/>
          <a:chOff x="0" y="0"/>
          <a:chExt cx="0" cy="0"/>
        </a:xfrm>
      </p:grpSpPr>
      <p:sp>
        <p:nvSpPr>
          <p:cNvPr id="12" name="Rektangel 11">
            <a:extLst>
              <a:ext uri="{FF2B5EF4-FFF2-40B4-BE49-F238E27FC236}">
                <a16:creationId xmlns:a16="http://schemas.microsoft.com/office/drawing/2014/main" id="{D397E574-764C-83EF-BF38-E62B63590B09}"/>
              </a:ext>
            </a:extLst>
          </p:cNvPr>
          <p:cNvSpPr/>
          <p:nvPr userDrawn="1"/>
        </p:nvSpPr>
        <p:spPr>
          <a:xfrm>
            <a:off x="0" y="0"/>
            <a:ext cx="6096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pic>
        <p:nvPicPr>
          <p:cNvPr id="7" name="Bild 6">
            <a:extLst>
              <a:ext uri="{FF2B5EF4-FFF2-40B4-BE49-F238E27FC236}">
                <a16:creationId xmlns:a16="http://schemas.microsoft.com/office/drawing/2014/main" id="{D98A3471-E78E-5A25-CDCD-A70A1BA88DD1}"/>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82681" y="164553"/>
            <a:ext cx="648592" cy="725806"/>
          </a:xfrm>
          <a:prstGeom prst="rect">
            <a:avLst/>
          </a:prstGeom>
        </p:spPr>
      </p:pic>
      <p:sp>
        <p:nvSpPr>
          <p:cNvPr id="14" name="Rubrik 1">
            <a:extLst>
              <a:ext uri="{FF2B5EF4-FFF2-40B4-BE49-F238E27FC236}">
                <a16:creationId xmlns:a16="http://schemas.microsoft.com/office/drawing/2014/main" id="{A2A70668-AB85-7E63-22C0-B9431D72BC07}"/>
              </a:ext>
            </a:extLst>
          </p:cNvPr>
          <p:cNvSpPr>
            <a:spLocks noGrp="1"/>
          </p:cNvSpPr>
          <p:nvPr>
            <p:ph type="title"/>
          </p:nvPr>
        </p:nvSpPr>
        <p:spPr>
          <a:xfrm>
            <a:off x="600076" y="1095632"/>
            <a:ext cx="4929982" cy="977612"/>
          </a:xfrm>
        </p:spPr>
        <p:txBody>
          <a:bodyPr/>
          <a:lstStyle/>
          <a:p>
            <a:r>
              <a:rPr lang="zh-CN" altLang="en-US"/>
              <a:t>单击此处编辑母版标题样式</a:t>
            </a:r>
            <a:endParaRPr lang="sv-SE" dirty="0"/>
          </a:p>
        </p:txBody>
      </p:sp>
      <p:sp>
        <p:nvSpPr>
          <p:cNvPr id="11" name="Platshållare för innehåll 1">
            <a:extLst>
              <a:ext uri="{FF2B5EF4-FFF2-40B4-BE49-F238E27FC236}">
                <a16:creationId xmlns:a16="http://schemas.microsoft.com/office/drawing/2014/main" id="{65773533-9418-9BC8-07BE-DE1982D8EE15}"/>
              </a:ext>
            </a:extLst>
          </p:cNvPr>
          <p:cNvSpPr>
            <a:spLocks noGrp="1"/>
          </p:cNvSpPr>
          <p:nvPr>
            <p:ph sz="half" idx="1"/>
          </p:nvPr>
        </p:nvSpPr>
        <p:spPr>
          <a:xfrm>
            <a:off x="600075" y="2281473"/>
            <a:ext cx="4929982" cy="4046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sv-SE" dirty="0"/>
          </a:p>
        </p:txBody>
      </p:sp>
      <p:sp>
        <p:nvSpPr>
          <p:cNvPr id="8" name="Rubrik 2">
            <a:extLst>
              <a:ext uri="{FF2B5EF4-FFF2-40B4-BE49-F238E27FC236}">
                <a16:creationId xmlns:a16="http://schemas.microsoft.com/office/drawing/2014/main" id="{592051F6-14B7-8364-56E9-FC036767257B}"/>
              </a:ext>
            </a:extLst>
          </p:cNvPr>
          <p:cNvSpPr>
            <a:spLocks noGrp="1"/>
          </p:cNvSpPr>
          <p:nvPr>
            <p:ph type="body" sz="quarter" idx="14"/>
          </p:nvPr>
        </p:nvSpPr>
        <p:spPr>
          <a:xfrm>
            <a:off x="6660356" y="1095632"/>
            <a:ext cx="4928392" cy="977612"/>
          </a:xfrm>
        </p:spPr>
        <p:txBody>
          <a:bodyPr tIns="108000" anchor="t">
            <a:noAutofit/>
          </a:bodyPr>
          <a:lstStyle>
            <a:lvl1pPr marL="0" indent="0">
              <a:lnSpc>
                <a:spcPct val="90000"/>
              </a:lnSpc>
              <a:buNone/>
              <a:defRPr sz="3600" b="1">
                <a:solidFill>
                  <a:schemeClr val="tx2"/>
                </a:solidFill>
                <a:latin typeface="+mj-lt"/>
              </a:defRPr>
            </a:lvl1pPr>
            <a:lvl2pPr marL="457200" indent="0">
              <a:buNone/>
              <a:defRPr>
                <a:solidFill>
                  <a:schemeClr val="tx2"/>
                </a:solidFill>
                <a:latin typeface="+mj-lt"/>
              </a:defRPr>
            </a:lvl2pPr>
            <a:lvl3pPr marL="914400" indent="0">
              <a:buNone/>
              <a:defRPr>
                <a:solidFill>
                  <a:schemeClr val="tx2"/>
                </a:solidFill>
                <a:latin typeface="+mj-lt"/>
              </a:defRPr>
            </a:lvl3pPr>
            <a:lvl4pPr marL="1371600" indent="0">
              <a:buNone/>
              <a:defRPr>
                <a:solidFill>
                  <a:schemeClr val="tx2"/>
                </a:solidFill>
                <a:latin typeface="+mj-lt"/>
              </a:defRPr>
            </a:lvl4pPr>
            <a:lvl5pPr marL="1828800" indent="0">
              <a:buNone/>
              <a:defRPr>
                <a:solidFill>
                  <a:schemeClr val="tx2"/>
                </a:solidFill>
                <a:latin typeface="+mj-lt"/>
              </a:defRPr>
            </a:lvl5pPr>
          </a:lstStyle>
          <a:p>
            <a:pPr lvl="0"/>
            <a:r>
              <a:rPr lang="zh-CN" altLang="en-US"/>
              <a:t>单击此处编辑母版文本样式</a:t>
            </a:r>
          </a:p>
        </p:txBody>
      </p:sp>
      <p:sp>
        <p:nvSpPr>
          <p:cNvPr id="10" name="Platshållare för innehåll 2">
            <a:extLst>
              <a:ext uri="{FF2B5EF4-FFF2-40B4-BE49-F238E27FC236}">
                <a16:creationId xmlns:a16="http://schemas.microsoft.com/office/drawing/2014/main" id="{BF2B79C1-A27F-5DA9-D1F0-FC96C9A68BC7}"/>
              </a:ext>
            </a:extLst>
          </p:cNvPr>
          <p:cNvSpPr>
            <a:spLocks noGrp="1"/>
          </p:cNvSpPr>
          <p:nvPr>
            <p:ph sz="half" idx="13"/>
          </p:nvPr>
        </p:nvSpPr>
        <p:spPr>
          <a:xfrm>
            <a:off x="6661947" y="2281473"/>
            <a:ext cx="4928391" cy="4046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sv-SE" dirty="0"/>
          </a:p>
        </p:txBody>
      </p:sp>
      <p:sp>
        <p:nvSpPr>
          <p:cNvPr id="3" name="Platshållare för datum 2">
            <a:extLst>
              <a:ext uri="{FF2B5EF4-FFF2-40B4-BE49-F238E27FC236}">
                <a16:creationId xmlns:a16="http://schemas.microsoft.com/office/drawing/2014/main" id="{1A8EB3F3-676A-79F6-8987-44C3A32E046F}"/>
              </a:ext>
            </a:extLst>
          </p:cNvPr>
          <p:cNvSpPr>
            <a:spLocks noGrp="1"/>
          </p:cNvSpPr>
          <p:nvPr>
            <p:ph type="dt" sz="half" idx="10"/>
          </p:nvPr>
        </p:nvSpPr>
        <p:spPr/>
        <p:txBody>
          <a:bodyPr/>
          <a:lstStyle/>
          <a:p>
            <a:fld id="{7FE3A002-8AA0-194E-81B1-1ADE5B52840E}" type="datetime1">
              <a:rPr lang="sv-SE" smtClean="0"/>
              <a:t>2024-05-14</a:t>
            </a:fld>
            <a:endParaRPr lang="sv-SE" dirty="0"/>
          </a:p>
        </p:txBody>
      </p:sp>
      <p:sp>
        <p:nvSpPr>
          <p:cNvPr id="4" name="Platshållare för sidfot 3">
            <a:extLst>
              <a:ext uri="{FF2B5EF4-FFF2-40B4-BE49-F238E27FC236}">
                <a16:creationId xmlns:a16="http://schemas.microsoft.com/office/drawing/2014/main" id="{A0C791DF-47D1-0444-64B4-28EE4F11BCF3}"/>
              </a:ext>
            </a:extLst>
          </p:cNvPr>
          <p:cNvSpPr>
            <a:spLocks noGrp="1"/>
          </p:cNvSpPr>
          <p:nvPr>
            <p:ph type="ftr" sz="quarter" idx="11"/>
          </p:nvPr>
        </p:nvSpPr>
        <p:spPr/>
        <p:txBody>
          <a:bodyPr/>
          <a:lstStyle/>
          <a:p>
            <a:r>
              <a:rPr lang="sv-SE"/>
              <a:t>Presentation footer</a:t>
            </a:r>
            <a:endParaRPr lang="sv-SE" dirty="0"/>
          </a:p>
        </p:txBody>
      </p:sp>
      <p:sp>
        <p:nvSpPr>
          <p:cNvPr id="5" name="Platshållare för bildnummer 4">
            <a:extLst>
              <a:ext uri="{FF2B5EF4-FFF2-40B4-BE49-F238E27FC236}">
                <a16:creationId xmlns:a16="http://schemas.microsoft.com/office/drawing/2014/main" id="{F9FF0802-1CA1-C7EA-0195-64C787BCB7FB}"/>
              </a:ext>
            </a:extLst>
          </p:cNvPr>
          <p:cNvSpPr>
            <a:spLocks noGrp="1"/>
          </p:cNvSpPr>
          <p:nvPr>
            <p:ph type="sldNum" sz="quarter" idx="12"/>
          </p:nvPr>
        </p:nvSpPr>
        <p:spPr/>
        <p:txBody>
          <a:bodyPr/>
          <a:lstStyle/>
          <a:p>
            <a:fld id="{B716C8F4-20CD-364A-8A8E-DE130115B178}" type="slidenum">
              <a:rPr lang="sv-SE" smtClean="0"/>
              <a:pPr/>
              <a:t>‹#›</a:t>
            </a:fld>
            <a:endParaRPr lang="sv-SE"/>
          </a:p>
        </p:txBody>
      </p:sp>
    </p:spTree>
    <p:extLst>
      <p:ext uri="{BB962C8B-B14F-4D97-AF65-F5344CB8AC3E}">
        <p14:creationId xmlns:p14="http://schemas.microsoft.com/office/powerpoint/2010/main" val="61694829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mparison, KTH blue">
    <p:bg>
      <p:bgPr>
        <a:solidFill>
          <a:schemeClr val="accent1"/>
        </a:solidFill>
        <a:effectLst/>
      </p:bgPr>
    </p:bg>
    <p:spTree>
      <p:nvGrpSpPr>
        <p:cNvPr id="1" name=""/>
        <p:cNvGrpSpPr/>
        <p:nvPr/>
      </p:nvGrpSpPr>
      <p:grpSpPr>
        <a:xfrm>
          <a:off x="0" y="0"/>
          <a:ext cx="0" cy="0"/>
          <a:chOff x="0" y="0"/>
          <a:chExt cx="0" cy="0"/>
        </a:xfrm>
      </p:grpSpPr>
      <p:sp>
        <p:nvSpPr>
          <p:cNvPr id="12" name="Rektangel 11">
            <a:extLst>
              <a:ext uri="{FF2B5EF4-FFF2-40B4-BE49-F238E27FC236}">
                <a16:creationId xmlns:a16="http://schemas.microsoft.com/office/drawing/2014/main" id="{D397E574-764C-83EF-BF38-E62B63590B09}"/>
              </a:ext>
            </a:extLst>
          </p:cNvPr>
          <p:cNvSpPr/>
          <p:nvPr userDrawn="1"/>
        </p:nvSpPr>
        <p:spPr>
          <a:xfrm>
            <a:off x="0" y="0"/>
            <a:ext cx="6096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pic>
        <p:nvPicPr>
          <p:cNvPr id="7" name="Bild 6">
            <a:extLst>
              <a:ext uri="{FF2B5EF4-FFF2-40B4-BE49-F238E27FC236}">
                <a16:creationId xmlns:a16="http://schemas.microsoft.com/office/drawing/2014/main" id="{83C6AD54-EED3-3960-39F1-6C44C49ED29A}"/>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82681" y="164553"/>
            <a:ext cx="648592" cy="725806"/>
          </a:xfrm>
          <a:prstGeom prst="rect">
            <a:avLst/>
          </a:prstGeom>
        </p:spPr>
      </p:pic>
      <p:sp>
        <p:nvSpPr>
          <p:cNvPr id="14" name="Rubrik 1">
            <a:extLst>
              <a:ext uri="{FF2B5EF4-FFF2-40B4-BE49-F238E27FC236}">
                <a16:creationId xmlns:a16="http://schemas.microsoft.com/office/drawing/2014/main" id="{3B85E6DD-F8DF-4BBD-E46A-52EC6D703C63}"/>
              </a:ext>
            </a:extLst>
          </p:cNvPr>
          <p:cNvSpPr>
            <a:spLocks noGrp="1"/>
          </p:cNvSpPr>
          <p:nvPr>
            <p:ph type="title"/>
          </p:nvPr>
        </p:nvSpPr>
        <p:spPr>
          <a:xfrm>
            <a:off x="600076" y="1095632"/>
            <a:ext cx="4929982" cy="977612"/>
          </a:xfrm>
        </p:spPr>
        <p:txBody>
          <a:bodyPr/>
          <a:lstStyle/>
          <a:p>
            <a:r>
              <a:rPr lang="zh-CN" altLang="en-US"/>
              <a:t>单击此处编辑母版标题样式</a:t>
            </a:r>
            <a:endParaRPr lang="sv-SE" dirty="0"/>
          </a:p>
        </p:txBody>
      </p:sp>
      <p:sp>
        <p:nvSpPr>
          <p:cNvPr id="13" name="Platshållare för innehåll 1">
            <a:extLst>
              <a:ext uri="{FF2B5EF4-FFF2-40B4-BE49-F238E27FC236}">
                <a16:creationId xmlns:a16="http://schemas.microsoft.com/office/drawing/2014/main" id="{DD1CE06C-E8A4-9360-B155-3B7D11D411EA}"/>
              </a:ext>
            </a:extLst>
          </p:cNvPr>
          <p:cNvSpPr>
            <a:spLocks noGrp="1"/>
          </p:cNvSpPr>
          <p:nvPr>
            <p:ph sz="half" idx="1"/>
          </p:nvPr>
        </p:nvSpPr>
        <p:spPr>
          <a:xfrm>
            <a:off x="600075" y="2281473"/>
            <a:ext cx="4929982" cy="4046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sv-SE" dirty="0"/>
          </a:p>
        </p:txBody>
      </p:sp>
      <p:sp>
        <p:nvSpPr>
          <p:cNvPr id="8" name="Rubrik 2">
            <a:extLst>
              <a:ext uri="{FF2B5EF4-FFF2-40B4-BE49-F238E27FC236}">
                <a16:creationId xmlns:a16="http://schemas.microsoft.com/office/drawing/2014/main" id="{CC32D746-BC2A-D4E0-4FDE-8026A3339744}"/>
              </a:ext>
            </a:extLst>
          </p:cNvPr>
          <p:cNvSpPr>
            <a:spLocks noGrp="1"/>
          </p:cNvSpPr>
          <p:nvPr>
            <p:ph type="body" sz="quarter" idx="14"/>
          </p:nvPr>
        </p:nvSpPr>
        <p:spPr>
          <a:xfrm>
            <a:off x="6660356" y="1095632"/>
            <a:ext cx="4928392" cy="977612"/>
          </a:xfrm>
        </p:spPr>
        <p:txBody>
          <a:bodyPr tIns="108000" anchor="t">
            <a:noAutofit/>
          </a:bodyPr>
          <a:lstStyle>
            <a:lvl1pPr marL="0" indent="0">
              <a:lnSpc>
                <a:spcPct val="90000"/>
              </a:lnSpc>
              <a:buNone/>
              <a:defRPr sz="3600" b="1">
                <a:solidFill>
                  <a:schemeClr val="bg1"/>
                </a:solidFill>
                <a:latin typeface="+mj-lt"/>
              </a:defRPr>
            </a:lvl1pPr>
            <a:lvl2pPr marL="457200" indent="0">
              <a:buNone/>
              <a:defRPr>
                <a:solidFill>
                  <a:schemeClr val="tx2"/>
                </a:solidFill>
                <a:latin typeface="+mj-lt"/>
              </a:defRPr>
            </a:lvl2pPr>
            <a:lvl3pPr marL="914400" indent="0">
              <a:buNone/>
              <a:defRPr>
                <a:solidFill>
                  <a:schemeClr val="tx2"/>
                </a:solidFill>
                <a:latin typeface="+mj-lt"/>
              </a:defRPr>
            </a:lvl3pPr>
            <a:lvl4pPr marL="1371600" indent="0">
              <a:buNone/>
              <a:defRPr>
                <a:solidFill>
                  <a:schemeClr val="tx2"/>
                </a:solidFill>
                <a:latin typeface="+mj-lt"/>
              </a:defRPr>
            </a:lvl4pPr>
            <a:lvl5pPr marL="1828800" indent="0">
              <a:buNone/>
              <a:defRPr>
                <a:solidFill>
                  <a:schemeClr val="tx2"/>
                </a:solidFill>
                <a:latin typeface="+mj-lt"/>
              </a:defRPr>
            </a:lvl5pPr>
          </a:lstStyle>
          <a:p>
            <a:pPr lvl="0"/>
            <a:r>
              <a:rPr lang="zh-CN" altLang="en-US"/>
              <a:t>单击此处编辑母版文本样式</a:t>
            </a:r>
          </a:p>
        </p:txBody>
      </p:sp>
      <p:sp>
        <p:nvSpPr>
          <p:cNvPr id="10" name="Platshållare för innehåll 2">
            <a:extLst>
              <a:ext uri="{FF2B5EF4-FFF2-40B4-BE49-F238E27FC236}">
                <a16:creationId xmlns:a16="http://schemas.microsoft.com/office/drawing/2014/main" id="{0B6CAC2E-851A-9B60-91F5-AEEA25AB753E}"/>
              </a:ext>
            </a:extLst>
          </p:cNvPr>
          <p:cNvSpPr>
            <a:spLocks noGrp="1"/>
          </p:cNvSpPr>
          <p:nvPr>
            <p:ph sz="half" idx="13"/>
          </p:nvPr>
        </p:nvSpPr>
        <p:spPr>
          <a:xfrm>
            <a:off x="6661947" y="2281473"/>
            <a:ext cx="4928391" cy="4046300"/>
          </a:xfrm>
        </p:spPr>
        <p:txBody>
          <a:bodyPr/>
          <a:lstStyle>
            <a:lvl1pPr>
              <a:buClr>
                <a:schemeClr val="accent2"/>
              </a:buClr>
              <a:defRPr>
                <a:solidFill>
                  <a:schemeClr val="bg1"/>
                </a:solidFill>
              </a:defRPr>
            </a:lvl1pPr>
            <a:lvl2pPr>
              <a:buClr>
                <a:schemeClr val="accent2"/>
              </a:buClr>
              <a:defRPr>
                <a:solidFill>
                  <a:schemeClr val="bg1"/>
                </a:solidFill>
              </a:defRPr>
            </a:lvl2pPr>
            <a:lvl3pPr>
              <a:buClr>
                <a:schemeClr val="accent2"/>
              </a:buClr>
              <a:defRPr>
                <a:solidFill>
                  <a:schemeClr val="bg1"/>
                </a:solidFill>
              </a:defRPr>
            </a:lvl3pPr>
            <a:lvl4pPr>
              <a:buClr>
                <a:schemeClr val="accent2"/>
              </a:buClr>
              <a:defRPr>
                <a:solidFill>
                  <a:schemeClr val="bg1"/>
                </a:solidFill>
              </a:defRPr>
            </a:lvl4pPr>
            <a:lvl5pPr>
              <a:buClr>
                <a:schemeClr val="accent2"/>
              </a:buClr>
              <a:defRPr>
                <a:solidFill>
                  <a:schemeClr val="bg1"/>
                </a:solidFill>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sv-SE" dirty="0"/>
          </a:p>
        </p:txBody>
      </p:sp>
      <p:sp>
        <p:nvSpPr>
          <p:cNvPr id="3" name="Platshållare för datum 2">
            <a:extLst>
              <a:ext uri="{FF2B5EF4-FFF2-40B4-BE49-F238E27FC236}">
                <a16:creationId xmlns:a16="http://schemas.microsoft.com/office/drawing/2014/main" id="{1A8EB3F3-676A-79F6-8987-44C3A32E046F}"/>
              </a:ext>
            </a:extLst>
          </p:cNvPr>
          <p:cNvSpPr>
            <a:spLocks noGrp="1"/>
          </p:cNvSpPr>
          <p:nvPr>
            <p:ph type="dt" sz="half" idx="10"/>
          </p:nvPr>
        </p:nvSpPr>
        <p:spPr/>
        <p:txBody>
          <a:bodyPr/>
          <a:lstStyle/>
          <a:p>
            <a:fld id="{B003E109-5503-A446-83DE-4F0349794E27}" type="datetime1">
              <a:rPr lang="sv-SE" smtClean="0"/>
              <a:t>2024-05-14</a:t>
            </a:fld>
            <a:endParaRPr lang="sv-SE" dirty="0"/>
          </a:p>
        </p:txBody>
      </p:sp>
      <p:sp>
        <p:nvSpPr>
          <p:cNvPr id="4" name="Platshållare för sidfot 3">
            <a:extLst>
              <a:ext uri="{FF2B5EF4-FFF2-40B4-BE49-F238E27FC236}">
                <a16:creationId xmlns:a16="http://schemas.microsoft.com/office/drawing/2014/main" id="{A0C791DF-47D1-0444-64B4-28EE4F11BCF3}"/>
              </a:ext>
            </a:extLst>
          </p:cNvPr>
          <p:cNvSpPr>
            <a:spLocks noGrp="1"/>
          </p:cNvSpPr>
          <p:nvPr>
            <p:ph type="ftr" sz="quarter" idx="11"/>
          </p:nvPr>
        </p:nvSpPr>
        <p:spPr/>
        <p:txBody>
          <a:bodyPr/>
          <a:lstStyle/>
          <a:p>
            <a:r>
              <a:rPr lang="sv-SE"/>
              <a:t>Presentation footer</a:t>
            </a:r>
            <a:endParaRPr lang="sv-SE" dirty="0"/>
          </a:p>
        </p:txBody>
      </p:sp>
      <p:sp>
        <p:nvSpPr>
          <p:cNvPr id="5" name="Platshållare för bildnummer 4">
            <a:extLst>
              <a:ext uri="{FF2B5EF4-FFF2-40B4-BE49-F238E27FC236}">
                <a16:creationId xmlns:a16="http://schemas.microsoft.com/office/drawing/2014/main" id="{F9FF0802-1CA1-C7EA-0195-64C787BCB7FB}"/>
              </a:ext>
            </a:extLst>
          </p:cNvPr>
          <p:cNvSpPr>
            <a:spLocks noGrp="1"/>
          </p:cNvSpPr>
          <p:nvPr>
            <p:ph type="sldNum" sz="quarter" idx="12"/>
          </p:nvPr>
        </p:nvSpPr>
        <p:spPr/>
        <p:txBody>
          <a:bodyPr/>
          <a:lstStyle/>
          <a:p>
            <a:fld id="{B716C8F4-20CD-364A-8A8E-DE130115B178}" type="slidenum">
              <a:rPr lang="sv-SE" smtClean="0"/>
              <a:pPr/>
              <a:t>‹#›</a:t>
            </a:fld>
            <a:endParaRPr lang="sv-SE"/>
          </a:p>
        </p:txBody>
      </p:sp>
    </p:spTree>
    <p:extLst>
      <p:ext uri="{BB962C8B-B14F-4D97-AF65-F5344CB8AC3E}">
        <p14:creationId xmlns:p14="http://schemas.microsoft.com/office/powerpoint/2010/main" val="237156728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mparison, navy blue">
    <p:bg>
      <p:bgPr>
        <a:solidFill>
          <a:schemeClr val="tx2"/>
        </a:solidFill>
        <a:effectLst/>
      </p:bgPr>
    </p:bg>
    <p:spTree>
      <p:nvGrpSpPr>
        <p:cNvPr id="1" name=""/>
        <p:cNvGrpSpPr/>
        <p:nvPr/>
      </p:nvGrpSpPr>
      <p:grpSpPr>
        <a:xfrm>
          <a:off x="0" y="0"/>
          <a:ext cx="0" cy="0"/>
          <a:chOff x="0" y="0"/>
          <a:chExt cx="0" cy="0"/>
        </a:xfrm>
      </p:grpSpPr>
      <p:sp>
        <p:nvSpPr>
          <p:cNvPr id="12" name="Rektangel 11">
            <a:extLst>
              <a:ext uri="{FF2B5EF4-FFF2-40B4-BE49-F238E27FC236}">
                <a16:creationId xmlns:a16="http://schemas.microsoft.com/office/drawing/2014/main" id="{D397E574-764C-83EF-BF38-E62B63590B09}"/>
              </a:ext>
            </a:extLst>
          </p:cNvPr>
          <p:cNvSpPr/>
          <p:nvPr userDrawn="1"/>
        </p:nvSpPr>
        <p:spPr>
          <a:xfrm>
            <a:off x="0" y="0"/>
            <a:ext cx="6096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pic>
        <p:nvPicPr>
          <p:cNvPr id="7" name="Bild 6">
            <a:extLst>
              <a:ext uri="{FF2B5EF4-FFF2-40B4-BE49-F238E27FC236}">
                <a16:creationId xmlns:a16="http://schemas.microsoft.com/office/drawing/2014/main" id="{4BFF3707-BCF8-3B40-4A6E-BB485A3058DD}"/>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82681" y="164553"/>
            <a:ext cx="648592" cy="725806"/>
          </a:xfrm>
          <a:prstGeom prst="rect">
            <a:avLst/>
          </a:prstGeom>
        </p:spPr>
      </p:pic>
      <p:sp>
        <p:nvSpPr>
          <p:cNvPr id="14" name="Rubrik 1">
            <a:extLst>
              <a:ext uri="{FF2B5EF4-FFF2-40B4-BE49-F238E27FC236}">
                <a16:creationId xmlns:a16="http://schemas.microsoft.com/office/drawing/2014/main" id="{7E30C4E1-FD13-FB51-43E8-4F36CF652781}"/>
              </a:ext>
            </a:extLst>
          </p:cNvPr>
          <p:cNvSpPr>
            <a:spLocks noGrp="1"/>
          </p:cNvSpPr>
          <p:nvPr>
            <p:ph type="title"/>
          </p:nvPr>
        </p:nvSpPr>
        <p:spPr>
          <a:xfrm>
            <a:off x="600076" y="1095632"/>
            <a:ext cx="4929982" cy="977612"/>
          </a:xfrm>
        </p:spPr>
        <p:txBody>
          <a:bodyPr/>
          <a:lstStyle/>
          <a:p>
            <a:r>
              <a:rPr lang="zh-CN" altLang="en-US"/>
              <a:t>单击此处编辑母版标题样式</a:t>
            </a:r>
            <a:endParaRPr lang="sv-SE" dirty="0"/>
          </a:p>
        </p:txBody>
      </p:sp>
      <p:sp>
        <p:nvSpPr>
          <p:cNvPr id="13" name="Platshållare för innehåll 1">
            <a:extLst>
              <a:ext uri="{FF2B5EF4-FFF2-40B4-BE49-F238E27FC236}">
                <a16:creationId xmlns:a16="http://schemas.microsoft.com/office/drawing/2014/main" id="{E649F8F8-B8DB-7C5C-A600-75F519BA5D5A}"/>
              </a:ext>
            </a:extLst>
          </p:cNvPr>
          <p:cNvSpPr>
            <a:spLocks noGrp="1"/>
          </p:cNvSpPr>
          <p:nvPr>
            <p:ph sz="half" idx="1"/>
          </p:nvPr>
        </p:nvSpPr>
        <p:spPr>
          <a:xfrm>
            <a:off x="600075" y="2281473"/>
            <a:ext cx="4929982" cy="4046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sv-SE" dirty="0"/>
          </a:p>
        </p:txBody>
      </p:sp>
      <p:sp>
        <p:nvSpPr>
          <p:cNvPr id="8" name="Rubrik 2">
            <a:extLst>
              <a:ext uri="{FF2B5EF4-FFF2-40B4-BE49-F238E27FC236}">
                <a16:creationId xmlns:a16="http://schemas.microsoft.com/office/drawing/2014/main" id="{D24132AE-47F1-716B-6975-B6DE84BD7143}"/>
              </a:ext>
            </a:extLst>
          </p:cNvPr>
          <p:cNvSpPr>
            <a:spLocks noGrp="1"/>
          </p:cNvSpPr>
          <p:nvPr>
            <p:ph type="body" sz="quarter" idx="14"/>
          </p:nvPr>
        </p:nvSpPr>
        <p:spPr>
          <a:xfrm>
            <a:off x="6660356" y="1095632"/>
            <a:ext cx="4928392" cy="977612"/>
          </a:xfrm>
        </p:spPr>
        <p:txBody>
          <a:bodyPr tIns="108000" anchor="t">
            <a:noAutofit/>
          </a:bodyPr>
          <a:lstStyle>
            <a:lvl1pPr marL="0" indent="0">
              <a:lnSpc>
                <a:spcPct val="90000"/>
              </a:lnSpc>
              <a:buNone/>
              <a:defRPr sz="3600" b="1">
                <a:solidFill>
                  <a:schemeClr val="bg1"/>
                </a:solidFill>
                <a:latin typeface="+mj-lt"/>
              </a:defRPr>
            </a:lvl1pPr>
            <a:lvl2pPr marL="457200" indent="0">
              <a:buNone/>
              <a:defRPr>
                <a:solidFill>
                  <a:schemeClr val="tx2"/>
                </a:solidFill>
                <a:latin typeface="+mj-lt"/>
              </a:defRPr>
            </a:lvl2pPr>
            <a:lvl3pPr marL="914400" indent="0">
              <a:buNone/>
              <a:defRPr>
                <a:solidFill>
                  <a:schemeClr val="tx2"/>
                </a:solidFill>
                <a:latin typeface="+mj-lt"/>
              </a:defRPr>
            </a:lvl3pPr>
            <a:lvl4pPr marL="1371600" indent="0">
              <a:buNone/>
              <a:defRPr>
                <a:solidFill>
                  <a:schemeClr val="tx2"/>
                </a:solidFill>
                <a:latin typeface="+mj-lt"/>
              </a:defRPr>
            </a:lvl4pPr>
            <a:lvl5pPr marL="1828800" indent="0">
              <a:buNone/>
              <a:defRPr>
                <a:solidFill>
                  <a:schemeClr val="tx2"/>
                </a:solidFill>
                <a:latin typeface="+mj-lt"/>
              </a:defRPr>
            </a:lvl5pPr>
          </a:lstStyle>
          <a:p>
            <a:pPr lvl="0"/>
            <a:r>
              <a:rPr lang="zh-CN" altLang="en-US"/>
              <a:t>单击此处编辑母版文本样式</a:t>
            </a:r>
          </a:p>
        </p:txBody>
      </p:sp>
      <p:sp>
        <p:nvSpPr>
          <p:cNvPr id="10" name="Platshållare för innehåll 2">
            <a:extLst>
              <a:ext uri="{FF2B5EF4-FFF2-40B4-BE49-F238E27FC236}">
                <a16:creationId xmlns:a16="http://schemas.microsoft.com/office/drawing/2014/main" id="{C2860E0A-4616-275E-6EEB-5B0EBBD9F7E3}"/>
              </a:ext>
            </a:extLst>
          </p:cNvPr>
          <p:cNvSpPr>
            <a:spLocks noGrp="1"/>
          </p:cNvSpPr>
          <p:nvPr>
            <p:ph sz="half" idx="13"/>
          </p:nvPr>
        </p:nvSpPr>
        <p:spPr>
          <a:xfrm>
            <a:off x="6661947" y="2281473"/>
            <a:ext cx="4928391" cy="404630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sv-SE" dirty="0"/>
          </a:p>
        </p:txBody>
      </p:sp>
      <p:sp>
        <p:nvSpPr>
          <p:cNvPr id="3" name="Platshållare för datum 2">
            <a:extLst>
              <a:ext uri="{FF2B5EF4-FFF2-40B4-BE49-F238E27FC236}">
                <a16:creationId xmlns:a16="http://schemas.microsoft.com/office/drawing/2014/main" id="{1A8EB3F3-676A-79F6-8987-44C3A32E046F}"/>
              </a:ext>
            </a:extLst>
          </p:cNvPr>
          <p:cNvSpPr>
            <a:spLocks noGrp="1"/>
          </p:cNvSpPr>
          <p:nvPr>
            <p:ph type="dt" sz="half" idx="10"/>
          </p:nvPr>
        </p:nvSpPr>
        <p:spPr/>
        <p:txBody>
          <a:bodyPr/>
          <a:lstStyle/>
          <a:p>
            <a:fld id="{1F9706F9-3770-3C47-9C0E-E405B1F87DBD}" type="datetime1">
              <a:rPr lang="sv-SE" smtClean="0"/>
              <a:t>2024-05-14</a:t>
            </a:fld>
            <a:endParaRPr lang="sv-SE" dirty="0"/>
          </a:p>
        </p:txBody>
      </p:sp>
      <p:sp>
        <p:nvSpPr>
          <p:cNvPr id="4" name="Platshållare för sidfot 3">
            <a:extLst>
              <a:ext uri="{FF2B5EF4-FFF2-40B4-BE49-F238E27FC236}">
                <a16:creationId xmlns:a16="http://schemas.microsoft.com/office/drawing/2014/main" id="{A0C791DF-47D1-0444-64B4-28EE4F11BCF3}"/>
              </a:ext>
            </a:extLst>
          </p:cNvPr>
          <p:cNvSpPr>
            <a:spLocks noGrp="1"/>
          </p:cNvSpPr>
          <p:nvPr>
            <p:ph type="ftr" sz="quarter" idx="11"/>
          </p:nvPr>
        </p:nvSpPr>
        <p:spPr/>
        <p:txBody>
          <a:bodyPr/>
          <a:lstStyle/>
          <a:p>
            <a:r>
              <a:rPr lang="sv-SE"/>
              <a:t>Presentation footer</a:t>
            </a:r>
            <a:endParaRPr lang="sv-SE" dirty="0"/>
          </a:p>
        </p:txBody>
      </p:sp>
      <p:sp>
        <p:nvSpPr>
          <p:cNvPr id="5" name="Platshållare för bildnummer 4">
            <a:extLst>
              <a:ext uri="{FF2B5EF4-FFF2-40B4-BE49-F238E27FC236}">
                <a16:creationId xmlns:a16="http://schemas.microsoft.com/office/drawing/2014/main" id="{F9FF0802-1CA1-C7EA-0195-64C787BCB7FB}"/>
              </a:ext>
            </a:extLst>
          </p:cNvPr>
          <p:cNvSpPr>
            <a:spLocks noGrp="1"/>
          </p:cNvSpPr>
          <p:nvPr>
            <p:ph type="sldNum" sz="quarter" idx="12"/>
          </p:nvPr>
        </p:nvSpPr>
        <p:spPr/>
        <p:txBody>
          <a:bodyPr/>
          <a:lstStyle/>
          <a:p>
            <a:fld id="{B716C8F4-20CD-364A-8A8E-DE130115B178}" type="slidenum">
              <a:rPr lang="sv-SE" smtClean="0"/>
              <a:pPr/>
              <a:t>‹#›</a:t>
            </a:fld>
            <a:endParaRPr lang="sv-SE"/>
          </a:p>
        </p:txBody>
      </p:sp>
    </p:spTree>
    <p:extLst>
      <p:ext uri="{BB962C8B-B14F-4D97-AF65-F5344CB8AC3E}">
        <p14:creationId xmlns:p14="http://schemas.microsoft.com/office/powerpoint/2010/main" val="334309726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mparison, green">
    <p:bg>
      <p:bgPr>
        <a:solidFill>
          <a:srgbClr val="C7EBBA"/>
        </a:solidFill>
        <a:effectLst/>
      </p:bgPr>
    </p:bg>
    <p:spTree>
      <p:nvGrpSpPr>
        <p:cNvPr id="1" name=""/>
        <p:cNvGrpSpPr/>
        <p:nvPr/>
      </p:nvGrpSpPr>
      <p:grpSpPr>
        <a:xfrm>
          <a:off x="0" y="0"/>
          <a:ext cx="0" cy="0"/>
          <a:chOff x="0" y="0"/>
          <a:chExt cx="0" cy="0"/>
        </a:xfrm>
      </p:grpSpPr>
      <p:sp>
        <p:nvSpPr>
          <p:cNvPr id="12" name="Rektangel 11">
            <a:extLst>
              <a:ext uri="{FF2B5EF4-FFF2-40B4-BE49-F238E27FC236}">
                <a16:creationId xmlns:a16="http://schemas.microsoft.com/office/drawing/2014/main" id="{D397E574-764C-83EF-BF38-E62B63590B09}"/>
              </a:ext>
            </a:extLst>
          </p:cNvPr>
          <p:cNvSpPr/>
          <p:nvPr userDrawn="1"/>
        </p:nvSpPr>
        <p:spPr>
          <a:xfrm>
            <a:off x="0" y="0"/>
            <a:ext cx="6096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pic>
        <p:nvPicPr>
          <p:cNvPr id="7" name="Bild 6">
            <a:extLst>
              <a:ext uri="{FF2B5EF4-FFF2-40B4-BE49-F238E27FC236}">
                <a16:creationId xmlns:a16="http://schemas.microsoft.com/office/drawing/2014/main" id="{3C498978-27A1-BC36-D1C0-F12E64FC5C0E}"/>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82681" y="164553"/>
            <a:ext cx="648592" cy="725806"/>
          </a:xfrm>
          <a:prstGeom prst="rect">
            <a:avLst/>
          </a:prstGeom>
        </p:spPr>
      </p:pic>
      <p:sp>
        <p:nvSpPr>
          <p:cNvPr id="14" name="Rubrik 1">
            <a:extLst>
              <a:ext uri="{FF2B5EF4-FFF2-40B4-BE49-F238E27FC236}">
                <a16:creationId xmlns:a16="http://schemas.microsoft.com/office/drawing/2014/main" id="{58CDF499-9790-E8A2-3B44-8DDFA267A94F}"/>
              </a:ext>
            </a:extLst>
          </p:cNvPr>
          <p:cNvSpPr>
            <a:spLocks noGrp="1"/>
          </p:cNvSpPr>
          <p:nvPr>
            <p:ph type="title"/>
          </p:nvPr>
        </p:nvSpPr>
        <p:spPr>
          <a:xfrm>
            <a:off x="600076" y="1095632"/>
            <a:ext cx="4929982" cy="977612"/>
          </a:xfrm>
        </p:spPr>
        <p:txBody>
          <a:bodyPr/>
          <a:lstStyle/>
          <a:p>
            <a:r>
              <a:rPr lang="zh-CN" altLang="en-US"/>
              <a:t>单击此处编辑母版标题样式</a:t>
            </a:r>
            <a:endParaRPr lang="sv-SE" dirty="0"/>
          </a:p>
        </p:txBody>
      </p:sp>
      <p:sp>
        <p:nvSpPr>
          <p:cNvPr id="11" name="Platshållare för innehåll 1">
            <a:extLst>
              <a:ext uri="{FF2B5EF4-FFF2-40B4-BE49-F238E27FC236}">
                <a16:creationId xmlns:a16="http://schemas.microsoft.com/office/drawing/2014/main" id="{86430320-1A4F-412F-300A-456151767E30}"/>
              </a:ext>
            </a:extLst>
          </p:cNvPr>
          <p:cNvSpPr>
            <a:spLocks noGrp="1"/>
          </p:cNvSpPr>
          <p:nvPr>
            <p:ph sz="half" idx="1"/>
          </p:nvPr>
        </p:nvSpPr>
        <p:spPr>
          <a:xfrm>
            <a:off x="600075" y="2281473"/>
            <a:ext cx="4929982" cy="4046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sv-SE" dirty="0"/>
          </a:p>
        </p:txBody>
      </p:sp>
      <p:sp>
        <p:nvSpPr>
          <p:cNvPr id="8" name="Rubrik 2">
            <a:extLst>
              <a:ext uri="{FF2B5EF4-FFF2-40B4-BE49-F238E27FC236}">
                <a16:creationId xmlns:a16="http://schemas.microsoft.com/office/drawing/2014/main" id="{9B510906-94F4-6B14-FDC7-76CDBAF81A19}"/>
              </a:ext>
            </a:extLst>
          </p:cNvPr>
          <p:cNvSpPr>
            <a:spLocks noGrp="1"/>
          </p:cNvSpPr>
          <p:nvPr>
            <p:ph type="body" sz="quarter" idx="14"/>
          </p:nvPr>
        </p:nvSpPr>
        <p:spPr>
          <a:xfrm>
            <a:off x="6660356" y="1095632"/>
            <a:ext cx="4928392" cy="977612"/>
          </a:xfrm>
        </p:spPr>
        <p:txBody>
          <a:bodyPr tIns="108000" anchor="t">
            <a:noAutofit/>
          </a:bodyPr>
          <a:lstStyle>
            <a:lvl1pPr marL="0" indent="0">
              <a:lnSpc>
                <a:spcPct val="90000"/>
              </a:lnSpc>
              <a:buNone/>
              <a:defRPr sz="3600" b="1">
                <a:solidFill>
                  <a:schemeClr val="tx2"/>
                </a:solidFill>
                <a:latin typeface="+mj-lt"/>
              </a:defRPr>
            </a:lvl1pPr>
            <a:lvl2pPr marL="457200" indent="0">
              <a:buNone/>
              <a:defRPr>
                <a:solidFill>
                  <a:schemeClr val="tx2"/>
                </a:solidFill>
                <a:latin typeface="+mj-lt"/>
              </a:defRPr>
            </a:lvl2pPr>
            <a:lvl3pPr marL="914400" indent="0">
              <a:buNone/>
              <a:defRPr>
                <a:solidFill>
                  <a:schemeClr val="tx2"/>
                </a:solidFill>
                <a:latin typeface="+mj-lt"/>
              </a:defRPr>
            </a:lvl3pPr>
            <a:lvl4pPr marL="1371600" indent="0">
              <a:buNone/>
              <a:defRPr>
                <a:solidFill>
                  <a:schemeClr val="tx2"/>
                </a:solidFill>
                <a:latin typeface="+mj-lt"/>
              </a:defRPr>
            </a:lvl4pPr>
            <a:lvl5pPr marL="1828800" indent="0">
              <a:buNone/>
              <a:defRPr>
                <a:solidFill>
                  <a:schemeClr val="tx2"/>
                </a:solidFill>
                <a:latin typeface="+mj-lt"/>
              </a:defRPr>
            </a:lvl5pPr>
          </a:lstStyle>
          <a:p>
            <a:pPr lvl="0"/>
            <a:r>
              <a:rPr lang="zh-CN" altLang="en-US"/>
              <a:t>单击此处编辑母版文本样式</a:t>
            </a:r>
          </a:p>
        </p:txBody>
      </p:sp>
      <p:sp>
        <p:nvSpPr>
          <p:cNvPr id="10" name="Platshållare för innehåll 2">
            <a:extLst>
              <a:ext uri="{FF2B5EF4-FFF2-40B4-BE49-F238E27FC236}">
                <a16:creationId xmlns:a16="http://schemas.microsoft.com/office/drawing/2014/main" id="{334025BC-079F-EA86-F798-CAD6618E645E}"/>
              </a:ext>
            </a:extLst>
          </p:cNvPr>
          <p:cNvSpPr>
            <a:spLocks noGrp="1"/>
          </p:cNvSpPr>
          <p:nvPr>
            <p:ph sz="half" idx="13"/>
          </p:nvPr>
        </p:nvSpPr>
        <p:spPr>
          <a:xfrm>
            <a:off x="6661947" y="2281473"/>
            <a:ext cx="4928391" cy="4046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sv-SE" dirty="0"/>
          </a:p>
        </p:txBody>
      </p:sp>
      <p:sp>
        <p:nvSpPr>
          <p:cNvPr id="3" name="Platshållare för datum 2">
            <a:extLst>
              <a:ext uri="{FF2B5EF4-FFF2-40B4-BE49-F238E27FC236}">
                <a16:creationId xmlns:a16="http://schemas.microsoft.com/office/drawing/2014/main" id="{1A8EB3F3-676A-79F6-8987-44C3A32E046F}"/>
              </a:ext>
            </a:extLst>
          </p:cNvPr>
          <p:cNvSpPr>
            <a:spLocks noGrp="1"/>
          </p:cNvSpPr>
          <p:nvPr>
            <p:ph type="dt" sz="half" idx="10"/>
          </p:nvPr>
        </p:nvSpPr>
        <p:spPr/>
        <p:txBody>
          <a:bodyPr/>
          <a:lstStyle/>
          <a:p>
            <a:fld id="{8E503FC7-D8F6-4243-8CCB-9A739180F56A}" type="datetime1">
              <a:rPr lang="sv-SE" smtClean="0"/>
              <a:t>2024-05-14</a:t>
            </a:fld>
            <a:endParaRPr lang="sv-SE" dirty="0"/>
          </a:p>
        </p:txBody>
      </p:sp>
      <p:sp>
        <p:nvSpPr>
          <p:cNvPr id="4" name="Platshållare för sidfot 3">
            <a:extLst>
              <a:ext uri="{FF2B5EF4-FFF2-40B4-BE49-F238E27FC236}">
                <a16:creationId xmlns:a16="http://schemas.microsoft.com/office/drawing/2014/main" id="{A0C791DF-47D1-0444-64B4-28EE4F11BCF3}"/>
              </a:ext>
            </a:extLst>
          </p:cNvPr>
          <p:cNvSpPr>
            <a:spLocks noGrp="1"/>
          </p:cNvSpPr>
          <p:nvPr>
            <p:ph type="ftr" sz="quarter" idx="11"/>
          </p:nvPr>
        </p:nvSpPr>
        <p:spPr/>
        <p:txBody>
          <a:bodyPr/>
          <a:lstStyle/>
          <a:p>
            <a:r>
              <a:rPr lang="sv-SE"/>
              <a:t>Presentation footer</a:t>
            </a:r>
            <a:endParaRPr lang="sv-SE" dirty="0"/>
          </a:p>
        </p:txBody>
      </p:sp>
      <p:sp>
        <p:nvSpPr>
          <p:cNvPr id="5" name="Platshållare för bildnummer 4">
            <a:extLst>
              <a:ext uri="{FF2B5EF4-FFF2-40B4-BE49-F238E27FC236}">
                <a16:creationId xmlns:a16="http://schemas.microsoft.com/office/drawing/2014/main" id="{F9FF0802-1CA1-C7EA-0195-64C787BCB7FB}"/>
              </a:ext>
            </a:extLst>
          </p:cNvPr>
          <p:cNvSpPr>
            <a:spLocks noGrp="1"/>
          </p:cNvSpPr>
          <p:nvPr>
            <p:ph type="sldNum" sz="quarter" idx="12"/>
          </p:nvPr>
        </p:nvSpPr>
        <p:spPr/>
        <p:txBody>
          <a:bodyPr/>
          <a:lstStyle/>
          <a:p>
            <a:fld id="{B716C8F4-20CD-364A-8A8E-DE130115B178}" type="slidenum">
              <a:rPr lang="sv-SE" smtClean="0"/>
              <a:pPr/>
              <a:t>‹#›</a:t>
            </a:fld>
            <a:endParaRPr lang="sv-SE"/>
          </a:p>
        </p:txBody>
      </p:sp>
    </p:spTree>
    <p:extLst>
      <p:ext uri="{BB962C8B-B14F-4D97-AF65-F5344CB8AC3E}">
        <p14:creationId xmlns:p14="http://schemas.microsoft.com/office/powerpoint/2010/main" val="121250254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mparison, teal">
    <p:bg>
      <p:bgPr>
        <a:solidFill>
          <a:srgbClr val="B2E0E0"/>
        </a:solidFill>
        <a:effectLst/>
      </p:bgPr>
    </p:bg>
    <p:spTree>
      <p:nvGrpSpPr>
        <p:cNvPr id="1" name=""/>
        <p:cNvGrpSpPr/>
        <p:nvPr/>
      </p:nvGrpSpPr>
      <p:grpSpPr>
        <a:xfrm>
          <a:off x="0" y="0"/>
          <a:ext cx="0" cy="0"/>
          <a:chOff x="0" y="0"/>
          <a:chExt cx="0" cy="0"/>
        </a:xfrm>
      </p:grpSpPr>
      <p:sp>
        <p:nvSpPr>
          <p:cNvPr id="12" name="Rektangel 11">
            <a:extLst>
              <a:ext uri="{FF2B5EF4-FFF2-40B4-BE49-F238E27FC236}">
                <a16:creationId xmlns:a16="http://schemas.microsoft.com/office/drawing/2014/main" id="{D397E574-764C-83EF-BF38-E62B63590B09}"/>
              </a:ext>
            </a:extLst>
          </p:cNvPr>
          <p:cNvSpPr/>
          <p:nvPr userDrawn="1"/>
        </p:nvSpPr>
        <p:spPr>
          <a:xfrm>
            <a:off x="0" y="0"/>
            <a:ext cx="6096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pic>
        <p:nvPicPr>
          <p:cNvPr id="7" name="Bild 6">
            <a:extLst>
              <a:ext uri="{FF2B5EF4-FFF2-40B4-BE49-F238E27FC236}">
                <a16:creationId xmlns:a16="http://schemas.microsoft.com/office/drawing/2014/main" id="{925A3E22-BA62-7F69-450C-20B52F594B73}"/>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82681" y="164553"/>
            <a:ext cx="648592" cy="725806"/>
          </a:xfrm>
          <a:prstGeom prst="rect">
            <a:avLst/>
          </a:prstGeom>
        </p:spPr>
      </p:pic>
      <p:sp>
        <p:nvSpPr>
          <p:cNvPr id="14" name="Rubrik 1">
            <a:extLst>
              <a:ext uri="{FF2B5EF4-FFF2-40B4-BE49-F238E27FC236}">
                <a16:creationId xmlns:a16="http://schemas.microsoft.com/office/drawing/2014/main" id="{E1E07B9C-02BD-AC56-ABC5-455CEBB24ACF}"/>
              </a:ext>
            </a:extLst>
          </p:cNvPr>
          <p:cNvSpPr>
            <a:spLocks noGrp="1"/>
          </p:cNvSpPr>
          <p:nvPr>
            <p:ph type="title"/>
          </p:nvPr>
        </p:nvSpPr>
        <p:spPr>
          <a:xfrm>
            <a:off x="600076" y="1095632"/>
            <a:ext cx="4929982" cy="977612"/>
          </a:xfrm>
        </p:spPr>
        <p:txBody>
          <a:bodyPr/>
          <a:lstStyle/>
          <a:p>
            <a:r>
              <a:rPr lang="zh-CN" altLang="en-US"/>
              <a:t>单击此处编辑母版标题样式</a:t>
            </a:r>
            <a:endParaRPr lang="sv-SE" dirty="0"/>
          </a:p>
        </p:txBody>
      </p:sp>
      <p:sp>
        <p:nvSpPr>
          <p:cNvPr id="11" name="Platshållare för innehåll 1">
            <a:extLst>
              <a:ext uri="{FF2B5EF4-FFF2-40B4-BE49-F238E27FC236}">
                <a16:creationId xmlns:a16="http://schemas.microsoft.com/office/drawing/2014/main" id="{22D67319-CD30-B99B-C636-4905BD0CE9D9}"/>
              </a:ext>
            </a:extLst>
          </p:cNvPr>
          <p:cNvSpPr>
            <a:spLocks noGrp="1"/>
          </p:cNvSpPr>
          <p:nvPr>
            <p:ph sz="half" idx="1"/>
          </p:nvPr>
        </p:nvSpPr>
        <p:spPr>
          <a:xfrm>
            <a:off x="600075" y="2281473"/>
            <a:ext cx="4929982" cy="4046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sv-SE" dirty="0"/>
          </a:p>
        </p:txBody>
      </p:sp>
      <p:sp>
        <p:nvSpPr>
          <p:cNvPr id="8" name="Rubrik 2">
            <a:extLst>
              <a:ext uri="{FF2B5EF4-FFF2-40B4-BE49-F238E27FC236}">
                <a16:creationId xmlns:a16="http://schemas.microsoft.com/office/drawing/2014/main" id="{FE151B58-3B63-330E-7BE5-9A36F8D82000}"/>
              </a:ext>
            </a:extLst>
          </p:cNvPr>
          <p:cNvSpPr>
            <a:spLocks noGrp="1"/>
          </p:cNvSpPr>
          <p:nvPr>
            <p:ph type="body" sz="quarter" idx="14"/>
          </p:nvPr>
        </p:nvSpPr>
        <p:spPr>
          <a:xfrm>
            <a:off x="6660356" y="1095632"/>
            <a:ext cx="4928392" cy="977612"/>
          </a:xfrm>
        </p:spPr>
        <p:txBody>
          <a:bodyPr tIns="108000" anchor="t">
            <a:noAutofit/>
          </a:bodyPr>
          <a:lstStyle>
            <a:lvl1pPr marL="0" indent="0">
              <a:lnSpc>
                <a:spcPct val="90000"/>
              </a:lnSpc>
              <a:buNone/>
              <a:defRPr sz="3600" b="1">
                <a:solidFill>
                  <a:schemeClr val="tx2"/>
                </a:solidFill>
                <a:latin typeface="+mj-lt"/>
              </a:defRPr>
            </a:lvl1pPr>
            <a:lvl2pPr marL="457200" indent="0">
              <a:buNone/>
              <a:defRPr>
                <a:solidFill>
                  <a:schemeClr val="tx2"/>
                </a:solidFill>
                <a:latin typeface="+mj-lt"/>
              </a:defRPr>
            </a:lvl2pPr>
            <a:lvl3pPr marL="914400" indent="0">
              <a:buNone/>
              <a:defRPr>
                <a:solidFill>
                  <a:schemeClr val="tx2"/>
                </a:solidFill>
                <a:latin typeface="+mj-lt"/>
              </a:defRPr>
            </a:lvl3pPr>
            <a:lvl4pPr marL="1371600" indent="0">
              <a:buNone/>
              <a:defRPr>
                <a:solidFill>
                  <a:schemeClr val="tx2"/>
                </a:solidFill>
                <a:latin typeface="+mj-lt"/>
              </a:defRPr>
            </a:lvl4pPr>
            <a:lvl5pPr marL="1828800" indent="0">
              <a:buNone/>
              <a:defRPr>
                <a:solidFill>
                  <a:schemeClr val="tx2"/>
                </a:solidFill>
                <a:latin typeface="+mj-lt"/>
              </a:defRPr>
            </a:lvl5pPr>
          </a:lstStyle>
          <a:p>
            <a:pPr lvl="0"/>
            <a:r>
              <a:rPr lang="zh-CN" altLang="en-US"/>
              <a:t>单击此处编辑母版文本样式</a:t>
            </a:r>
          </a:p>
        </p:txBody>
      </p:sp>
      <p:sp>
        <p:nvSpPr>
          <p:cNvPr id="10" name="Platshållare för innehåll 2">
            <a:extLst>
              <a:ext uri="{FF2B5EF4-FFF2-40B4-BE49-F238E27FC236}">
                <a16:creationId xmlns:a16="http://schemas.microsoft.com/office/drawing/2014/main" id="{1BA7EFEF-D6C1-C9F7-8504-107188FC0566}"/>
              </a:ext>
            </a:extLst>
          </p:cNvPr>
          <p:cNvSpPr>
            <a:spLocks noGrp="1"/>
          </p:cNvSpPr>
          <p:nvPr>
            <p:ph sz="half" idx="13"/>
          </p:nvPr>
        </p:nvSpPr>
        <p:spPr>
          <a:xfrm>
            <a:off x="6661947" y="2281473"/>
            <a:ext cx="4928391" cy="4046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sv-SE" dirty="0"/>
          </a:p>
        </p:txBody>
      </p:sp>
      <p:sp>
        <p:nvSpPr>
          <p:cNvPr id="3" name="Platshållare för datum 2">
            <a:extLst>
              <a:ext uri="{FF2B5EF4-FFF2-40B4-BE49-F238E27FC236}">
                <a16:creationId xmlns:a16="http://schemas.microsoft.com/office/drawing/2014/main" id="{1A8EB3F3-676A-79F6-8987-44C3A32E046F}"/>
              </a:ext>
            </a:extLst>
          </p:cNvPr>
          <p:cNvSpPr>
            <a:spLocks noGrp="1"/>
          </p:cNvSpPr>
          <p:nvPr>
            <p:ph type="dt" sz="half" idx="10"/>
          </p:nvPr>
        </p:nvSpPr>
        <p:spPr/>
        <p:txBody>
          <a:bodyPr/>
          <a:lstStyle/>
          <a:p>
            <a:fld id="{9719EDF7-C24A-7E4C-9EBB-98C778ECC35A}" type="datetime1">
              <a:rPr lang="sv-SE" smtClean="0"/>
              <a:t>2024-05-14</a:t>
            </a:fld>
            <a:endParaRPr lang="sv-SE" dirty="0"/>
          </a:p>
        </p:txBody>
      </p:sp>
      <p:sp>
        <p:nvSpPr>
          <p:cNvPr id="4" name="Platshållare för sidfot 3">
            <a:extLst>
              <a:ext uri="{FF2B5EF4-FFF2-40B4-BE49-F238E27FC236}">
                <a16:creationId xmlns:a16="http://schemas.microsoft.com/office/drawing/2014/main" id="{A0C791DF-47D1-0444-64B4-28EE4F11BCF3}"/>
              </a:ext>
            </a:extLst>
          </p:cNvPr>
          <p:cNvSpPr>
            <a:spLocks noGrp="1"/>
          </p:cNvSpPr>
          <p:nvPr>
            <p:ph type="ftr" sz="quarter" idx="11"/>
          </p:nvPr>
        </p:nvSpPr>
        <p:spPr/>
        <p:txBody>
          <a:bodyPr/>
          <a:lstStyle/>
          <a:p>
            <a:r>
              <a:rPr lang="sv-SE"/>
              <a:t>Presentation footer</a:t>
            </a:r>
            <a:endParaRPr lang="sv-SE" dirty="0"/>
          </a:p>
        </p:txBody>
      </p:sp>
      <p:sp>
        <p:nvSpPr>
          <p:cNvPr id="5" name="Platshållare för bildnummer 4">
            <a:extLst>
              <a:ext uri="{FF2B5EF4-FFF2-40B4-BE49-F238E27FC236}">
                <a16:creationId xmlns:a16="http://schemas.microsoft.com/office/drawing/2014/main" id="{F9FF0802-1CA1-C7EA-0195-64C787BCB7FB}"/>
              </a:ext>
            </a:extLst>
          </p:cNvPr>
          <p:cNvSpPr>
            <a:spLocks noGrp="1"/>
          </p:cNvSpPr>
          <p:nvPr>
            <p:ph type="sldNum" sz="quarter" idx="12"/>
          </p:nvPr>
        </p:nvSpPr>
        <p:spPr/>
        <p:txBody>
          <a:bodyPr/>
          <a:lstStyle/>
          <a:p>
            <a:fld id="{B716C8F4-20CD-364A-8A8E-DE130115B178}" type="slidenum">
              <a:rPr lang="sv-SE" smtClean="0"/>
              <a:pPr/>
              <a:t>‹#›</a:t>
            </a:fld>
            <a:endParaRPr lang="sv-SE"/>
          </a:p>
        </p:txBody>
      </p:sp>
    </p:spTree>
    <p:extLst>
      <p:ext uri="{BB962C8B-B14F-4D97-AF65-F5344CB8AC3E}">
        <p14:creationId xmlns:p14="http://schemas.microsoft.com/office/powerpoint/2010/main" val="390621745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mparison, red">
    <p:bg>
      <p:bgPr>
        <a:solidFill>
          <a:srgbClr val="FFCCC4"/>
        </a:solidFill>
        <a:effectLst/>
      </p:bgPr>
    </p:bg>
    <p:spTree>
      <p:nvGrpSpPr>
        <p:cNvPr id="1" name=""/>
        <p:cNvGrpSpPr/>
        <p:nvPr/>
      </p:nvGrpSpPr>
      <p:grpSpPr>
        <a:xfrm>
          <a:off x="0" y="0"/>
          <a:ext cx="0" cy="0"/>
          <a:chOff x="0" y="0"/>
          <a:chExt cx="0" cy="0"/>
        </a:xfrm>
      </p:grpSpPr>
      <p:sp>
        <p:nvSpPr>
          <p:cNvPr id="12" name="Rektangel 11">
            <a:extLst>
              <a:ext uri="{FF2B5EF4-FFF2-40B4-BE49-F238E27FC236}">
                <a16:creationId xmlns:a16="http://schemas.microsoft.com/office/drawing/2014/main" id="{D397E574-764C-83EF-BF38-E62B63590B09}"/>
              </a:ext>
            </a:extLst>
          </p:cNvPr>
          <p:cNvSpPr/>
          <p:nvPr userDrawn="1"/>
        </p:nvSpPr>
        <p:spPr>
          <a:xfrm>
            <a:off x="0" y="0"/>
            <a:ext cx="6096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pic>
        <p:nvPicPr>
          <p:cNvPr id="7" name="Bild 6">
            <a:extLst>
              <a:ext uri="{FF2B5EF4-FFF2-40B4-BE49-F238E27FC236}">
                <a16:creationId xmlns:a16="http://schemas.microsoft.com/office/drawing/2014/main" id="{0A12FA56-217E-78A9-0201-C28109AB8E93}"/>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82681" y="164553"/>
            <a:ext cx="648592" cy="725806"/>
          </a:xfrm>
          <a:prstGeom prst="rect">
            <a:avLst/>
          </a:prstGeom>
        </p:spPr>
      </p:pic>
      <p:sp>
        <p:nvSpPr>
          <p:cNvPr id="14" name="Rubrik 1">
            <a:extLst>
              <a:ext uri="{FF2B5EF4-FFF2-40B4-BE49-F238E27FC236}">
                <a16:creationId xmlns:a16="http://schemas.microsoft.com/office/drawing/2014/main" id="{214F56B9-DEF6-409D-736C-E96172170452}"/>
              </a:ext>
            </a:extLst>
          </p:cNvPr>
          <p:cNvSpPr>
            <a:spLocks noGrp="1"/>
          </p:cNvSpPr>
          <p:nvPr>
            <p:ph type="title"/>
          </p:nvPr>
        </p:nvSpPr>
        <p:spPr>
          <a:xfrm>
            <a:off x="600076" y="1095632"/>
            <a:ext cx="4929982" cy="977612"/>
          </a:xfrm>
        </p:spPr>
        <p:txBody>
          <a:bodyPr/>
          <a:lstStyle/>
          <a:p>
            <a:r>
              <a:rPr lang="zh-CN" altLang="en-US"/>
              <a:t>单击此处编辑母版标题样式</a:t>
            </a:r>
            <a:endParaRPr lang="sv-SE" dirty="0"/>
          </a:p>
        </p:txBody>
      </p:sp>
      <p:sp>
        <p:nvSpPr>
          <p:cNvPr id="11" name="Platshållare för innehåll 1">
            <a:extLst>
              <a:ext uri="{FF2B5EF4-FFF2-40B4-BE49-F238E27FC236}">
                <a16:creationId xmlns:a16="http://schemas.microsoft.com/office/drawing/2014/main" id="{C0ECC4A3-C076-B625-7E77-9DE3F047B9BB}"/>
              </a:ext>
            </a:extLst>
          </p:cNvPr>
          <p:cNvSpPr>
            <a:spLocks noGrp="1"/>
          </p:cNvSpPr>
          <p:nvPr>
            <p:ph sz="half" idx="1"/>
          </p:nvPr>
        </p:nvSpPr>
        <p:spPr>
          <a:xfrm>
            <a:off x="600075" y="2281473"/>
            <a:ext cx="4929982" cy="4046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sv-SE" dirty="0"/>
          </a:p>
        </p:txBody>
      </p:sp>
      <p:sp>
        <p:nvSpPr>
          <p:cNvPr id="8" name="Rubrik 2">
            <a:extLst>
              <a:ext uri="{FF2B5EF4-FFF2-40B4-BE49-F238E27FC236}">
                <a16:creationId xmlns:a16="http://schemas.microsoft.com/office/drawing/2014/main" id="{0A9AF8D0-B58B-0439-D162-96136F7DA0C7}"/>
              </a:ext>
            </a:extLst>
          </p:cNvPr>
          <p:cNvSpPr>
            <a:spLocks noGrp="1"/>
          </p:cNvSpPr>
          <p:nvPr>
            <p:ph type="body" sz="quarter" idx="14"/>
          </p:nvPr>
        </p:nvSpPr>
        <p:spPr>
          <a:xfrm>
            <a:off x="6660356" y="1095632"/>
            <a:ext cx="4928392" cy="977612"/>
          </a:xfrm>
        </p:spPr>
        <p:txBody>
          <a:bodyPr tIns="108000" anchor="t">
            <a:noAutofit/>
          </a:bodyPr>
          <a:lstStyle>
            <a:lvl1pPr marL="0" indent="0">
              <a:lnSpc>
                <a:spcPct val="90000"/>
              </a:lnSpc>
              <a:buNone/>
              <a:defRPr sz="3600" b="1">
                <a:solidFill>
                  <a:schemeClr val="tx2"/>
                </a:solidFill>
                <a:latin typeface="+mj-lt"/>
              </a:defRPr>
            </a:lvl1pPr>
            <a:lvl2pPr marL="457200" indent="0">
              <a:buNone/>
              <a:defRPr>
                <a:solidFill>
                  <a:schemeClr val="tx2"/>
                </a:solidFill>
                <a:latin typeface="+mj-lt"/>
              </a:defRPr>
            </a:lvl2pPr>
            <a:lvl3pPr marL="914400" indent="0">
              <a:buNone/>
              <a:defRPr>
                <a:solidFill>
                  <a:schemeClr val="tx2"/>
                </a:solidFill>
                <a:latin typeface="+mj-lt"/>
              </a:defRPr>
            </a:lvl3pPr>
            <a:lvl4pPr marL="1371600" indent="0">
              <a:buNone/>
              <a:defRPr>
                <a:solidFill>
                  <a:schemeClr val="tx2"/>
                </a:solidFill>
                <a:latin typeface="+mj-lt"/>
              </a:defRPr>
            </a:lvl4pPr>
            <a:lvl5pPr marL="1828800" indent="0">
              <a:buNone/>
              <a:defRPr>
                <a:solidFill>
                  <a:schemeClr val="tx2"/>
                </a:solidFill>
                <a:latin typeface="+mj-lt"/>
              </a:defRPr>
            </a:lvl5pPr>
          </a:lstStyle>
          <a:p>
            <a:pPr lvl="0"/>
            <a:r>
              <a:rPr lang="zh-CN" altLang="en-US"/>
              <a:t>单击此处编辑母版文本样式</a:t>
            </a:r>
          </a:p>
        </p:txBody>
      </p:sp>
      <p:sp>
        <p:nvSpPr>
          <p:cNvPr id="10" name="Platshållare för innehåll 2">
            <a:extLst>
              <a:ext uri="{FF2B5EF4-FFF2-40B4-BE49-F238E27FC236}">
                <a16:creationId xmlns:a16="http://schemas.microsoft.com/office/drawing/2014/main" id="{BC163C54-5959-5606-C36B-9E364C931E73}"/>
              </a:ext>
            </a:extLst>
          </p:cNvPr>
          <p:cNvSpPr>
            <a:spLocks noGrp="1"/>
          </p:cNvSpPr>
          <p:nvPr>
            <p:ph sz="half" idx="13"/>
          </p:nvPr>
        </p:nvSpPr>
        <p:spPr>
          <a:xfrm>
            <a:off x="6661947" y="2281473"/>
            <a:ext cx="4928391" cy="4046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sv-SE" dirty="0"/>
          </a:p>
        </p:txBody>
      </p:sp>
      <p:sp>
        <p:nvSpPr>
          <p:cNvPr id="3" name="Platshållare för datum 2">
            <a:extLst>
              <a:ext uri="{FF2B5EF4-FFF2-40B4-BE49-F238E27FC236}">
                <a16:creationId xmlns:a16="http://schemas.microsoft.com/office/drawing/2014/main" id="{1A8EB3F3-676A-79F6-8987-44C3A32E046F}"/>
              </a:ext>
            </a:extLst>
          </p:cNvPr>
          <p:cNvSpPr>
            <a:spLocks noGrp="1"/>
          </p:cNvSpPr>
          <p:nvPr>
            <p:ph type="dt" sz="half" idx="10"/>
          </p:nvPr>
        </p:nvSpPr>
        <p:spPr/>
        <p:txBody>
          <a:bodyPr/>
          <a:lstStyle/>
          <a:p>
            <a:fld id="{6DB96772-CADE-B345-804B-3DF93A11AE0A}" type="datetime1">
              <a:rPr lang="sv-SE" smtClean="0"/>
              <a:t>2024-05-14</a:t>
            </a:fld>
            <a:endParaRPr lang="sv-SE" dirty="0"/>
          </a:p>
        </p:txBody>
      </p:sp>
      <p:sp>
        <p:nvSpPr>
          <p:cNvPr id="4" name="Platshållare för sidfot 3">
            <a:extLst>
              <a:ext uri="{FF2B5EF4-FFF2-40B4-BE49-F238E27FC236}">
                <a16:creationId xmlns:a16="http://schemas.microsoft.com/office/drawing/2014/main" id="{A0C791DF-47D1-0444-64B4-28EE4F11BCF3}"/>
              </a:ext>
            </a:extLst>
          </p:cNvPr>
          <p:cNvSpPr>
            <a:spLocks noGrp="1"/>
          </p:cNvSpPr>
          <p:nvPr>
            <p:ph type="ftr" sz="quarter" idx="11"/>
          </p:nvPr>
        </p:nvSpPr>
        <p:spPr/>
        <p:txBody>
          <a:bodyPr/>
          <a:lstStyle/>
          <a:p>
            <a:r>
              <a:rPr lang="sv-SE"/>
              <a:t>Presentation footer</a:t>
            </a:r>
            <a:endParaRPr lang="sv-SE" dirty="0"/>
          </a:p>
        </p:txBody>
      </p:sp>
      <p:sp>
        <p:nvSpPr>
          <p:cNvPr id="5" name="Platshållare för bildnummer 4">
            <a:extLst>
              <a:ext uri="{FF2B5EF4-FFF2-40B4-BE49-F238E27FC236}">
                <a16:creationId xmlns:a16="http://schemas.microsoft.com/office/drawing/2014/main" id="{F9FF0802-1CA1-C7EA-0195-64C787BCB7FB}"/>
              </a:ext>
            </a:extLst>
          </p:cNvPr>
          <p:cNvSpPr>
            <a:spLocks noGrp="1"/>
          </p:cNvSpPr>
          <p:nvPr>
            <p:ph type="sldNum" sz="quarter" idx="12"/>
          </p:nvPr>
        </p:nvSpPr>
        <p:spPr/>
        <p:txBody>
          <a:bodyPr/>
          <a:lstStyle/>
          <a:p>
            <a:fld id="{B716C8F4-20CD-364A-8A8E-DE130115B178}" type="slidenum">
              <a:rPr lang="sv-SE" smtClean="0"/>
              <a:pPr/>
              <a:t>‹#›</a:t>
            </a:fld>
            <a:endParaRPr lang="sv-SE"/>
          </a:p>
        </p:txBody>
      </p:sp>
    </p:spTree>
    <p:extLst>
      <p:ext uri="{BB962C8B-B14F-4D97-AF65-F5344CB8AC3E}">
        <p14:creationId xmlns:p14="http://schemas.microsoft.com/office/powerpoint/2010/main" val="41784404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mparison, yellow">
    <p:bg>
      <p:bgPr>
        <a:solidFill>
          <a:srgbClr val="FFF0B0"/>
        </a:solidFill>
        <a:effectLst/>
      </p:bgPr>
    </p:bg>
    <p:spTree>
      <p:nvGrpSpPr>
        <p:cNvPr id="1" name=""/>
        <p:cNvGrpSpPr/>
        <p:nvPr/>
      </p:nvGrpSpPr>
      <p:grpSpPr>
        <a:xfrm>
          <a:off x="0" y="0"/>
          <a:ext cx="0" cy="0"/>
          <a:chOff x="0" y="0"/>
          <a:chExt cx="0" cy="0"/>
        </a:xfrm>
      </p:grpSpPr>
      <p:sp>
        <p:nvSpPr>
          <p:cNvPr id="12" name="Rektangel 11">
            <a:extLst>
              <a:ext uri="{FF2B5EF4-FFF2-40B4-BE49-F238E27FC236}">
                <a16:creationId xmlns:a16="http://schemas.microsoft.com/office/drawing/2014/main" id="{D397E574-764C-83EF-BF38-E62B63590B09}"/>
              </a:ext>
            </a:extLst>
          </p:cNvPr>
          <p:cNvSpPr/>
          <p:nvPr userDrawn="1"/>
        </p:nvSpPr>
        <p:spPr>
          <a:xfrm>
            <a:off x="0" y="0"/>
            <a:ext cx="6096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pic>
        <p:nvPicPr>
          <p:cNvPr id="7" name="Bild 6">
            <a:extLst>
              <a:ext uri="{FF2B5EF4-FFF2-40B4-BE49-F238E27FC236}">
                <a16:creationId xmlns:a16="http://schemas.microsoft.com/office/drawing/2014/main" id="{A5D08FD5-CEDA-760E-6063-D0EA59B0D676}"/>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82681" y="164553"/>
            <a:ext cx="648592" cy="725806"/>
          </a:xfrm>
          <a:prstGeom prst="rect">
            <a:avLst/>
          </a:prstGeom>
        </p:spPr>
      </p:pic>
      <p:sp>
        <p:nvSpPr>
          <p:cNvPr id="14" name="Rubrik 1">
            <a:extLst>
              <a:ext uri="{FF2B5EF4-FFF2-40B4-BE49-F238E27FC236}">
                <a16:creationId xmlns:a16="http://schemas.microsoft.com/office/drawing/2014/main" id="{F9485CCE-1723-48F8-36F7-B271C8911C85}"/>
              </a:ext>
            </a:extLst>
          </p:cNvPr>
          <p:cNvSpPr>
            <a:spLocks noGrp="1"/>
          </p:cNvSpPr>
          <p:nvPr>
            <p:ph type="title"/>
          </p:nvPr>
        </p:nvSpPr>
        <p:spPr>
          <a:xfrm>
            <a:off x="600076" y="1095632"/>
            <a:ext cx="4929982" cy="977612"/>
          </a:xfrm>
        </p:spPr>
        <p:txBody>
          <a:bodyPr/>
          <a:lstStyle/>
          <a:p>
            <a:r>
              <a:rPr lang="zh-CN" altLang="en-US"/>
              <a:t>单击此处编辑母版标题样式</a:t>
            </a:r>
            <a:endParaRPr lang="sv-SE" dirty="0"/>
          </a:p>
        </p:txBody>
      </p:sp>
      <p:sp>
        <p:nvSpPr>
          <p:cNvPr id="11" name="Platshållare för innehåll 1">
            <a:extLst>
              <a:ext uri="{FF2B5EF4-FFF2-40B4-BE49-F238E27FC236}">
                <a16:creationId xmlns:a16="http://schemas.microsoft.com/office/drawing/2014/main" id="{020AD7BA-30E7-614D-F529-872AA9BB7A1A}"/>
              </a:ext>
            </a:extLst>
          </p:cNvPr>
          <p:cNvSpPr>
            <a:spLocks noGrp="1"/>
          </p:cNvSpPr>
          <p:nvPr>
            <p:ph sz="half" idx="1"/>
          </p:nvPr>
        </p:nvSpPr>
        <p:spPr>
          <a:xfrm>
            <a:off x="600075" y="2281473"/>
            <a:ext cx="4929982" cy="4046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sv-SE" dirty="0"/>
          </a:p>
        </p:txBody>
      </p:sp>
      <p:sp>
        <p:nvSpPr>
          <p:cNvPr id="8" name="Rubrik 2">
            <a:extLst>
              <a:ext uri="{FF2B5EF4-FFF2-40B4-BE49-F238E27FC236}">
                <a16:creationId xmlns:a16="http://schemas.microsoft.com/office/drawing/2014/main" id="{976FF026-F97C-9444-5B6A-C4AF50690ADD}"/>
              </a:ext>
            </a:extLst>
          </p:cNvPr>
          <p:cNvSpPr>
            <a:spLocks noGrp="1"/>
          </p:cNvSpPr>
          <p:nvPr>
            <p:ph type="body" sz="quarter" idx="14"/>
          </p:nvPr>
        </p:nvSpPr>
        <p:spPr>
          <a:xfrm>
            <a:off x="6660356" y="1095632"/>
            <a:ext cx="4928392" cy="977612"/>
          </a:xfrm>
        </p:spPr>
        <p:txBody>
          <a:bodyPr tIns="108000" anchor="t">
            <a:noAutofit/>
          </a:bodyPr>
          <a:lstStyle>
            <a:lvl1pPr marL="0" indent="0">
              <a:lnSpc>
                <a:spcPct val="90000"/>
              </a:lnSpc>
              <a:buNone/>
              <a:defRPr sz="3600" b="1">
                <a:solidFill>
                  <a:schemeClr val="tx2"/>
                </a:solidFill>
                <a:latin typeface="+mj-lt"/>
              </a:defRPr>
            </a:lvl1pPr>
            <a:lvl2pPr marL="457200" indent="0">
              <a:buNone/>
              <a:defRPr>
                <a:solidFill>
                  <a:schemeClr val="tx2"/>
                </a:solidFill>
                <a:latin typeface="+mj-lt"/>
              </a:defRPr>
            </a:lvl2pPr>
            <a:lvl3pPr marL="914400" indent="0">
              <a:buNone/>
              <a:defRPr>
                <a:solidFill>
                  <a:schemeClr val="tx2"/>
                </a:solidFill>
                <a:latin typeface="+mj-lt"/>
              </a:defRPr>
            </a:lvl3pPr>
            <a:lvl4pPr marL="1371600" indent="0">
              <a:buNone/>
              <a:defRPr>
                <a:solidFill>
                  <a:schemeClr val="tx2"/>
                </a:solidFill>
                <a:latin typeface="+mj-lt"/>
              </a:defRPr>
            </a:lvl4pPr>
            <a:lvl5pPr marL="1828800" indent="0">
              <a:buNone/>
              <a:defRPr>
                <a:solidFill>
                  <a:schemeClr val="tx2"/>
                </a:solidFill>
                <a:latin typeface="+mj-lt"/>
              </a:defRPr>
            </a:lvl5pPr>
          </a:lstStyle>
          <a:p>
            <a:pPr lvl="0"/>
            <a:r>
              <a:rPr lang="zh-CN" altLang="en-US"/>
              <a:t>单击此处编辑母版文本样式</a:t>
            </a:r>
          </a:p>
        </p:txBody>
      </p:sp>
      <p:sp>
        <p:nvSpPr>
          <p:cNvPr id="10" name="Platshållare för innehåll 2">
            <a:extLst>
              <a:ext uri="{FF2B5EF4-FFF2-40B4-BE49-F238E27FC236}">
                <a16:creationId xmlns:a16="http://schemas.microsoft.com/office/drawing/2014/main" id="{93803107-D46C-D12D-AAD7-E84641384E1F}"/>
              </a:ext>
            </a:extLst>
          </p:cNvPr>
          <p:cNvSpPr>
            <a:spLocks noGrp="1"/>
          </p:cNvSpPr>
          <p:nvPr>
            <p:ph sz="half" idx="13"/>
          </p:nvPr>
        </p:nvSpPr>
        <p:spPr>
          <a:xfrm>
            <a:off x="6661947" y="2281473"/>
            <a:ext cx="4928391" cy="4046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sv-SE" dirty="0"/>
          </a:p>
        </p:txBody>
      </p:sp>
      <p:sp>
        <p:nvSpPr>
          <p:cNvPr id="3" name="Platshållare för datum 2">
            <a:extLst>
              <a:ext uri="{FF2B5EF4-FFF2-40B4-BE49-F238E27FC236}">
                <a16:creationId xmlns:a16="http://schemas.microsoft.com/office/drawing/2014/main" id="{1A8EB3F3-676A-79F6-8987-44C3A32E046F}"/>
              </a:ext>
            </a:extLst>
          </p:cNvPr>
          <p:cNvSpPr>
            <a:spLocks noGrp="1"/>
          </p:cNvSpPr>
          <p:nvPr>
            <p:ph type="dt" sz="half" idx="10"/>
          </p:nvPr>
        </p:nvSpPr>
        <p:spPr/>
        <p:txBody>
          <a:bodyPr/>
          <a:lstStyle/>
          <a:p>
            <a:fld id="{669F8B43-28B6-0949-93DC-6B291391CFD4}" type="datetime1">
              <a:rPr lang="sv-SE" smtClean="0"/>
              <a:t>2024-05-14</a:t>
            </a:fld>
            <a:endParaRPr lang="sv-SE" dirty="0"/>
          </a:p>
        </p:txBody>
      </p:sp>
      <p:sp>
        <p:nvSpPr>
          <p:cNvPr id="4" name="Platshållare för sidfot 3">
            <a:extLst>
              <a:ext uri="{FF2B5EF4-FFF2-40B4-BE49-F238E27FC236}">
                <a16:creationId xmlns:a16="http://schemas.microsoft.com/office/drawing/2014/main" id="{A0C791DF-47D1-0444-64B4-28EE4F11BCF3}"/>
              </a:ext>
            </a:extLst>
          </p:cNvPr>
          <p:cNvSpPr>
            <a:spLocks noGrp="1"/>
          </p:cNvSpPr>
          <p:nvPr>
            <p:ph type="ftr" sz="quarter" idx="11"/>
          </p:nvPr>
        </p:nvSpPr>
        <p:spPr/>
        <p:txBody>
          <a:bodyPr/>
          <a:lstStyle/>
          <a:p>
            <a:r>
              <a:rPr lang="sv-SE"/>
              <a:t>Presentation footer</a:t>
            </a:r>
            <a:endParaRPr lang="sv-SE" dirty="0"/>
          </a:p>
        </p:txBody>
      </p:sp>
      <p:sp>
        <p:nvSpPr>
          <p:cNvPr id="5" name="Platshållare för bildnummer 4">
            <a:extLst>
              <a:ext uri="{FF2B5EF4-FFF2-40B4-BE49-F238E27FC236}">
                <a16:creationId xmlns:a16="http://schemas.microsoft.com/office/drawing/2014/main" id="{F9FF0802-1CA1-C7EA-0195-64C787BCB7FB}"/>
              </a:ext>
            </a:extLst>
          </p:cNvPr>
          <p:cNvSpPr>
            <a:spLocks noGrp="1"/>
          </p:cNvSpPr>
          <p:nvPr>
            <p:ph type="sldNum" sz="quarter" idx="12"/>
          </p:nvPr>
        </p:nvSpPr>
        <p:spPr/>
        <p:txBody>
          <a:bodyPr/>
          <a:lstStyle/>
          <a:p>
            <a:fld id="{B716C8F4-20CD-364A-8A8E-DE130115B178}" type="slidenum">
              <a:rPr lang="sv-SE" smtClean="0"/>
              <a:pPr/>
              <a:t>‹#›</a:t>
            </a:fld>
            <a:endParaRPr lang="sv-SE"/>
          </a:p>
        </p:txBody>
      </p:sp>
    </p:spTree>
    <p:extLst>
      <p:ext uri="{BB962C8B-B14F-4D97-AF65-F5344CB8AC3E}">
        <p14:creationId xmlns:p14="http://schemas.microsoft.com/office/powerpoint/2010/main" val="265025926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Headline and 1 image">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6EAA9509-04AF-A771-D4EB-D92258F2A7CB}"/>
              </a:ext>
            </a:extLst>
          </p:cNvPr>
          <p:cNvSpPr>
            <a:spLocks noGrp="1"/>
          </p:cNvSpPr>
          <p:nvPr>
            <p:ph type="title"/>
          </p:nvPr>
        </p:nvSpPr>
        <p:spPr/>
        <p:txBody>
          <a:bodyPr/>
          <a:lstStyle/>
          <a:p>
            <a:r>
              <a:rPr lang="zh-CN" altLang="en-US"/>
              <a:t>单击此处编辑母版标题样式</a:t>
            </a:r>
            <a:endParaRPr lang="sv-SE"/>
          </a:p>
        </p:txBody>
      </p:sp>
      <p:sp>
        <p:nvSpPr>
          <p:cNvPr id="6" name="Platshållare för bild 2">
            <a:extLst>
              <a:ext uri="{FF2B5EF4-FFF2-40B4-BE49-F238E27FC236}">
                <a16:creationId xmlns:a16="http://schemas.microsoft.com/office/drawing/2014/main" id="{419479CD-E7B7-E759-7ABC-5CD5CC7C7450}"/>
              </a:ext>
            </a:extLst>
          </p:cNvPr>
          <p:cNvSpPr>
            <a:spLocks noGrp="1"/>
          </p:cNvSpPr>
          <p:nvPr>
            <p:ph type="pic" sz="quarter" idx="13" hasCustomPrompt="1"/>
          </p:nvPr>
        </p:nvSpPr>
        <p:spPr>
          <a:xfrm>
            <a:off x="600074" y="1919288"/>
            <a:ext cx="10990263" cy="4408487"/>
          </a:xfrm>
        </p:spPr>
        <p:txBody>
          <a:bodyPr bIns="1044000" anchor="ctr"/>
          <a:lstStyle>
            <a:lvl1pPr marL="0" indent="0" algn="ctr">
              <a:buNone/>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3" name="Platshållare för datum 2">
            <a:extLst>
              <a:ext uri="{FF2B5EF4-FFF2-40B4-BE49-F238E27FC236}">
                <a16:creationId xmlns:a16="http://schemas.microsoft.com/office/drawing/2014/main" id="{9E441D1D-F64B-D03C-6A3E-4332F53C5688}"/>
              </a:ext>
            </a:extLst>
          </p:cNvPr>
          <p:cNvSpPr>
            <a:spLocks noGrp="1"/>
          </p:cNvSpPr>
          <p:nvPr>
            <p:ph type="dt" sz="half" idx="10"/>
          </p:nvPr>
        </p:nvSpPr>
        <p:spPr/>
        <p:txBody>
          <a:bodyPr/>
          <a:lstStyle/>
          <a:p>
            <a:fld id="{3450A6BD-1EFB-BD42-9DC0-F0A6BEB4C27D}" type="datetime1">
              <a:rPr lang="sv-SE" smtClean="0"/>
              <a:t>2024-05-14</a:t>
            </a:fld>
            <a:endParaRPr lang="sv-SE"/>
          </a:p>
        </p:txBody>
      </p:sp>
      <p:sp>
        <p:nvSpPr>
          <p:cNvPr id="4" name="Platshållare för sidfot 3">
            <a:extLst>
              <a:ext uri="{FF2B5EF4-FFF2-40B4-BE49-F238E27FC236}">
                <a16:creationId xmlns:a16="http://schemas.microsoft.com/office/drawing/2014/main" id="{D6B063F1-EBFF-649E-5CFE-AC7479610585}"/>
              </a:ext>
            </a:extLst>
          </p:cNvPr>
          <p:cNvSpPr>
            <a:spLocks noGrp="1"/>
          </p:cNvSpPr>
          <p:nvPr>
            <p:ph type="ftr" sz="quarter" idx="11"/>
          </p:nvPr>
        </p:nvSpPr>
        <p:spPr/>
        <p:txBody>
          <a:bodyPr/>
          <a:lstStyle/>
          <a:p>
            <a:r>
              <a:rPr lang="sv-SE"/>
              <a:t>Presentation footer</a:t>
            </a:r>
          </a:p>
        </p:txBody>
      </p:sp>
      <p:sp>
        <p:nvSpPr>
          <p:cNvPr id="5" name="Platshållare för bildnummer 4">
            <a:extLst>
              <a:ext uri="{FF2B5EF4-FFF2-40B4-BE49-F238E27FC236}">
                <a16:creationId xmlns:a16="http://schemas.microsoft.com/office/drawing/2014/main" id="{BDA80FCC-5A03-2568-468F-2FC65324A4D7}"/>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145666912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Headline and 2 images">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6EAA9509-04AF-A771-D4EB-D92258F2A7CB}"/>
              </a:ext>
            </a:extLst>
          </p:cNvPr>
          <p:cNvSpPr>
            <a:spLocks noGrp="1"/>
          </p:cNvSpPr>
          <p:nvPr>
            <p:ph type="title"/>
          </p:nvPr>
        </p:nvSpPr>
        <p:spPr/>
        <p:txBody>
          <a:bodyPr/>
          <a:lstStyle/>
          <a:p>
            <a:r>
              <a:rPr lang="zh-CN" altLang="en-US"/>
              <a:t>单击此处编辑母版标题样式</a:t>
            </a:r>
            <a:endParaRPr lang="sv-SE"/>
          </a:p>
        </p:txBody>
      </p:sp>
      <p:sp>
        <p:nvSpPr>
          <p:cNvPr id="6" name="Platshållare för bild 2">
            <a:extLst>
              <a:ext uri="{FF2B5EF4-FFF2-40B4-BE49-F238E27FC236}">
                <a16:creationId xmlns:a16="http://schemas.microsoft.com/office/drawing/2014/main" id="{419479CD-E7B7-E759-7ABC-5CD5CC7C7450}"/>
              </a:ext>
            </a:extLst>
          </p:cNvPr>
          <p:cNvSpPr>
            <a:spLocks noGrp="1"/>
          </p:cNvSpPr>
          <p:nvPr>
            <p:ph type="pic" sz="quarter" idx="13" hasCustomPrompt="1"/>
          </p:nvPr>
        </p:nvSpPr>
        <p:spPr>
          <a:xfrm>
            <a:off x="600075" y="1919288"/>
            <a:ext cx="5314950" cy="4408487"/>
          </a:xfrm>
        </p:spPr>
        <p:txBody>
          <a:bodyPr bIns="1044000" anchor="ctr"/>
          <a:lstStyle>
            <a:lvl1pPr marL="0" indent="0" algn="ctr">
              <a:buNone/>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7" name="Platshållare för bild 3">
            <a:extLst>
              <a:ext uri="{FF2B5EF4-FFF2-40B4-BE49-F238E27FC236}">
                <a16:creationId xmlns:a16="http://schemas.microsoft.com/office/drawing/2014/main" id="{10E5EDDF-D49C-48DD-C908-7043750473EF}"/>
              </a:ext>
            </a:extLst>
          </p:cNvPr>
          <p:cNvSpPr>
            <a:spLocks noGrp="1"/>
          </p:cNvSpPr>
          <p:nvPr>
            <p:ph type="pic" sz="quarter" idx="14" hasCustomPrompt="1"/>
          </p:nvPr>
        </p:nvSpPr>
        <p:spPr>
          <a:xfrm>
            <a:off x="6273800" y="1919288"/>
            <a:ext cx="5314950" cy="4408487"/>
          </a:xfrm>
        </p:spPr>
        <p:txBody>
          <a:bodyPr bIns="1044000" anchor="ctr"/>
          <a:lstStyle>
            <a:lvl1pPr marL="0" indent="0" algn="ctr">
              <a:buNone/>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3" name="Platshållare för datum 2">
            <a:extLst>
              <a:ext uri="{FF2B5EF4-FFF2-40B4-BE49-F238E27FC236}">
                <a16:creationId xmlns:a16="http://schemas.microsoft.com/office/drawing/2014/main" id="{9E441D1D-F64B-D03C-6A3E-4332F53C5688}"/>
              </a:ext>
            </a:extLst>
          </p:cNvPr>
          <p:cNvSpPr>
            <a:spLocks noGrp="1"/>
          </p:cNvSpPr>
          <p:nvPr>
            <p:ph type="dt" sz="half" idx="10"/>
          </p:nvPr>
        </p:nvSpPr>
        <p:spPr/>
        <p:txBody>
          <a:bodyPr/>
          <a:lstStyle/>
          <a:p>
            <a:fld id="{ADBDFCF2-2839-8D4F-B5E5-9B488CE2E4EE}" type="datetime1">
              <a:rPr lang="sv-SE" smtClean="0"/>
              <a:t>2024-05-14</a:t>
            </a:fld>
            <a:endParaRPr lang="sv-SE"/>
          </a:p>
        </p:txBody>
      </p:sp>
      <p:sp>
        <p:nvSpPr>
          <p:cNvPr id="4" name="Platshållare för sidfot 3">
            <a:extLst>
              <a:ext uri="{FF2B5EF4-FFF2-40B4-BE49-F238E27FC236}">
                <a16:creationId xmlns:a16="http://schemas.microsoft.com/office/drawing/2014/main" id="{D6B063F1-EBFF-649E-5CFE-AC7479610585}"/>
              </a:ext>
            </a:extLst>
          </p:cNvPr>
          <p:cNvSpPr>
            <a:spLocks noGrp="1"/>
          </p:cNvSpPr>
          <p:nvPr>
            <p:ph type="ftr" sz="quarter" idx="11"/>
          </p:nvPr>
        </p:nvSpPr>
        <p:spPr/>
        <p:txBody>
          <a:bodyPr/>
          <a:lstStyle/>
          <a:p>
            <a:r>
              <a:rPr lang="sv-SE"/>
              <a:t>Presentation footer</a:t>
            </a:r>
          </a:p>
        </p:txBody>
      </p:sp>
      <p:sp>
        <p:nvSpPr>
          <p:cNvPr id="5" name="Platshållare för bildnummer 4">
            <a:extLst>
              <a:ext uri="{FF2B5EF4-FFF2-40B4-BE49-F238E27FC236}">
                <a16:creationId xmlns:a16="http://schemas.microsoft.com/office/drawing/2014/main" id="{BDA80FCC-5A03-2568-468F-2FC65324A4D7}"/>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9069818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Title, ima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Rektangel 6">
            <a:extLst>
              <a:ext uri="{FF2B5EF4-FFF2-40B4-BE49-F238E27FC236}">
                <a16:creationId xmlns:a16="http://schemas.microsoft.com/office/drawing/2014/main" id="{E4E20116-AB17-4A1A-F8AD-05FA68213302}"/>
              </a:ext>
            </a:extLst>
          </p:cNvPr>
          <p:cNvSpPr/>
          <p:nvPr userDrawn="1"/>
        </p:nvSpPr>
        <p:spPr>
          <a:xfrm>
            <a:off x="0" y="0"/>
            <a:ext cx="12192000" cy="6858000"/>
          </a:xfrm>
          <a:prstGeom prst="rect">
            <a:avLst/>
          </a:prstGeom>
          <a:solidFill>
            <a:schemeClr val="tx1">
              <a:alpha val="3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pic>
        <p:nvPicPr>
          <p:cNvPr id="9" name="Logotype">
            <a:extLst>
              <a:ext uri="{FF2B5EF4-FFF2-40B4-BE49-F238E27FC236}">
                <a16:creationId xmlns:a16="http://schemas.microsoft.com/office/drawing/2014/main" id="{5CB0B686-93A0-FA00-859F-3930A6FB741E}"/>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213011" y="998292"/>
            <a:ext cx="1764387" cy="1974432"/>
          </a:xfrm>
          <a:prstGeom prst="rect">
            <a:avLst/>
          </a:prstGeom>
        </p:spPr>
      </p:pic>
      <p:sp>
        <p:nvSpPr>
          <p:cNvPr id="2" name="Rubrik 1">
            <a:extLst>
              <a:ext uri="{FF2B5EF4-FFF2-40B4-BE49-F238E27FC236}">
                <a16:creationId xmlns:a16="http://schemas.microsoft.com/office/drawing/2014/main" id="{191A984F-EC06-FCDC-F274-D5275A60CDCA}"/>
              </a:ext>
            </a:extLst>
          </p:cNvPr>
          <p:cNvSpPr>
            <a:spLocks noGrp="1"/>
          </p:cNvSpPr>
          <p:nvPr>
            <p:ph type="ctrTitle" hasCustomPrompt="1"/>
          </p:nvPr>
        </p:nvSpPr>
        <p:spPr>
          <a:xfrm>
            <a:off x="1695853" y="3571875"/>
            <a:ext cx="8798701" cy="1654175"/>
          </a:xfrm>
        </p:spPr>
        <p:txBody>
          <a:bodyPr anchor="ctr">
            <a:noAutofit/>
          </a:bodyPr>
          <a:lstStyle>
            <a:lvl1pPr algn="ctr">
              <a:defRPr sz="4800">
                <a:solidFill>
                  <a:schemeClr val="bg1"/>
                </a:solidFill>
              </a:defRPr>
            </a:lvl1pPr>
          </a:lstStyle>
          <a:p>
            <a:r>
              <a:rPr lang="sv-SE" dirty="0"/>
              <a:t>Presentation </a:t>
            </a:r>
            <a:r>
              <a:rPr lang="sv-SE" dirty="0" err="1"/>
              <a:t>title</a:t>
            </a:r>
            <a:endParaRPr lang="sv-SE" dirty="0"/>
          </a:p>
        </p:txBody>
      </p:sp>
      <p:sp>
        <p:nvSpPr>
          <p:cNvPr id="3" name="Underrubrik 2">
            <a:extLst>
              <a:ext uri="{FF2B5EF4-FFF2-40B4-BE49-F238E27FC236}">
                <a16:creationId xmlns:a16="http://schemas.microsoft.com/office/drawing/2014/main" id="{7A3458D8-0B11-6CF5-7CF4-C5CA80850FBF}"/>
              </a:ext>
            </a:extLst>
          </p:cNvPr>
          <p:cNvSpPr>
            <a:spLocks noGrp="1"/>
          </p:cNvSpPr>
          <p:nvPr>
            <p:ph type="subTitle" idx="1" hasCustomPrompt="1"/>
          </p:nvPr>
        </p:nvSpPr>
        <p:spPr>
          <a:xfrm>
            <a:off x="2132013" y="5776913"/>
            <a:ext cx="7926387" cy="461962"/>
          </a:xfrm>
        </p:spPr>
        <p:txBody>
          <a:bodyPr>
            <a:normAutofit/>
          </a:bodyPr>
          <a:lstStyle>
            <a:lvl1pPr marL="0" indent="0" algn="ct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sv-SE" dirty="0" err="1"/>
              <a:t>Subtitle</a:t>
            </a:r>
            <a:r>
              <a:rPr lang="sv-SE" dirty="0"/>
              <a:t> </a:t>
            </a:r>
            <a:r>
              <a:rPr lang="sv-SE" dirty="0" err="1"/>
              <a:t>here</a:t>
            </a:r>
            <a:endParaRPr lang="sv-SE" dirty="0"/>
          </a:p>
        </p:txBody>
      </p:sp>
      <p:sp>
        <p:nvSpPr>
          <p:cNvPr id="4" name="Platshållare för datum 3">
            <a:extLst>
              <a:ext uri="{FF2B5EF4-FFF2-40B4-BE49-F238E27FC236}">
                <a16:creationId xmlns:a16="http://schemas.microsoft.com/office/drawing/2014/main" id="{43D49F56-9255-DA2A-05B7-92B1B041F711}"/>
              </a:ext>
            </a:extLst>
          </p:cNvPr>
          <p:cNvSpPr>
            <a:spLocks noGrp="1"/>
          </p:cNvSpPr>
          <p:nvPr>
            <p:ph type="dt" sz="half" idx="10"/>
          </p:nvPr>
        </p:nvSpPr>
        <p:spPr/>
        <p:txBody>
          <a:bodyPr/>
          <a:lstStyle>
            <a:lvl1pPr>
              <a:defRPr>
                <a:solidFill>
                  <a:schemeClr val="bg1"/>
                </a:solidFill>
              </a:defRPr>
            </a:lvl1pPr>
          </a:lstStyle>
          <a:p>
            <a:fld id="{A1A0D637-CC39-0F47-97F1-76AAE59A5700}" type="datetime1">
              <a:rPr lang="sv-SE" smtClean="0"/>
              <a:t>2024-05-14</a:t>
            </a:fld>
            <a:endParaRPr lang="sv-SE"/>
          </a:p>
        </p:txBody>
      </p:sp>
      <p:sp>
        <p:nvSpPr>
          <p:cNvPr id="5" name="Platshållare för sidfot 4">
            <a:extLst>
              <a:ext uri="{FF2B5EF4-FFF2-40B4-BE49-F238E27FC236}">
                <a16:creationId xmlns:a16="http://schemas.microsoft.com/office/drawing/2014/main" id="{5B69D7AE-6EEB-EE3E-0310-ED9C355673CA}"/>
              </a:ext>
            </a:extLst>
          </p:cNvPr>
          <p:cNvSpPr>
            <a:spLocks noGrp="1"/>
          </p:cNvSpPr>
          <p:nvPr>
            <p:ph type="ftr" sz="quarter" idx="11"/>
          </p:nvPr>
        </p:nvSpPr>
        <p:spPr/>
        <p:txBody>
          <a:bodyPr/>
          <a:lstStyle>
            <a:lvl1pPr>
              <a:defRPr>
                <a:solidFill>
                  <a:schemeClr val="bg1"/>
                </a:solidFill>
              </a:defRPr>
            </a:lvl1pPr>
          </a:lstStyle>
          <a:p>
            <a:r>
              <a:rPr lang="sv-SE"/>
              <a:t>Presentation footer</a:t>
            </a:r>
          </a:p>
        </p:txBody>
      </p:sp>
      <p:sp>
        <p:nvSpPr>
          <p:cNvPr id="6" name="Platshållare för bildnummer 5">
            <a:extLst>
              <a:ext uri="{FF2B5EF4-FFF2-40B4-BE49-F238E27FC236}">
                <a16:creationId xmlns:a16="http://schemas.microsoft.com/office/drawing/2014/main" id="{A79EDCB6-5D2D-0312-1EF1-C34529D8AD8D}"/>
              </a:ext>
            </a:extLst>
          </p:cNvPr>
          <p:cNvSpPr>
            <a:spLocks noGrp="1"/>
          </p:cNvSpPr>
          <p:nvPr>
            <p:ph type="sldNum" sz="quarter" idx="12"/>
          </p:nvPr>
        </p:nvSpPr>
        <p:spPr/>
        <p:txBody>
          <a:bodyPr/>
          <a:lstStyle>
            <a:lvl1pPr>
              <a:defRPr>
                <a:solidFill>
                  <a:schemeClr val="bg1"/>
                </a:solidFill>
              </a:defRPr>
            </a:lvl1pPr>
          </a:lstStyle>
          <a:p>
            <a:fld id="{B716C8F4-20CD-364A-8A8E-DE130115B178}" type="slidenum">
              <a:rPr lang="sv-SE" smtClean="0"/>
              <a:pPr/>
              <a:t>‹#›</a:t>
            </a:fld>
            <a:endParaRPr lang="sv-SE"/>
          </a:p>
        </p:txBody>
      </p:sp>
      <p:sp>
        <p:nvSpPr>
          <p:cNvPr id="8" name="Rektangel 7">
            <a:extLst>
              <a:ext uri="{FF2B5EF4-FFF2-40B4-BE49-F238E27FC236}">
                <a16:creationId xmlns:a16="http://schemas.microsoft.com/office/drawing/2014/main" id="{599C849E-1E62-7E27-4099-2DEB2C85E99A}"/>
              </a:ext>
            </a:extLst>
          </p:cNvPr>
          <p:cNvSpPr/>
          <p:nvPr userDrawn="1"/>
        </p:nvSpPr>
        <p:spPr>
          <a:xfrm>
            <a:off x="12496799" y="0"/>
            <a:ext cx="2209799" cy="24051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wrap="square" lIns="180000" tIns="180000" rIns="180000" bIns="180000" rtlCol="0" anchor="t">
            <a:spAutoFit/>
          </a:bodyPr>
          <a:lstStyle/>
          <a:p>
            <a:pPr algn="l">
              <a:spcAft>
                <a:spcPts val="800"/>
              </a:spcAft>
            </a:pPr>
            <a:r>
              <a:rPr lang="en-US" sz="1100" noProof="0" dirty="0">
                <a:latin typeface="+mj-lt"/>
              </a:rPr>
              <a:t>Change background image</a:t>
            </a:r>
          </a:p>
          <a:p>
            <a:pPr marL="162900" indent="-162900" algn="l">
              <a:spcAft>
                <a:spcPts val="600"/>
              </a:spcAft>
              <a:buFont typeface="+mj-lt"/>
              <a:buAutoNum type="arabicPeriod"/>
            </a:pPr>
            <a:r>
              <a:rPr lang="en-US" sz="1000" noProof="0" dirty="0"/>
              <a:t>Select Design &gt; Format Background.</a:t>
            </a:r>
          </a:p>
          <a:p>
            <a:pPr marL="162900" indent="-162900" algn="l">
              <a:spcAft>
                <a:spcPts val="600"/>
              </a:spcAft>
              <a:buFont typeface="+mj-lt"/>
              <a:buAutoNum type="arabicPeriod"/>
            </a:pPr>
            <a:r>
              <a:rPr lang="en-US" sz="1000" noProof="0" dirty="0"/>
              <a:t>In the Format Background pane, select Picture or texture fill.</a:t>
            </a:r>
          </a:p>
          <a:p>
            <a:pPr marL="162900" indent="-162900" algn="l">
              <a:spcAft>
                <a:spcPts val="600"/>
              </a:spcAft>
              <a:buFont typeface="+mj-lt"/>
              <a:buAutoNum type="arabicPeriod"/>
            </a:pPr>
            <a:r>
              <a:rPr lang="en-US" sz="1000" noProof="0" dirty="0"/>
              <a:t>Select File.</a:t>
            </a:r>
          </a:p>
          <a:p>
            <a:pPr marL="162900" indent="-162900" algn="l">
              <a:spcAft>
                <a:spcPts val="600"/>
              </a:spcAft>
              <a:buFont typeface="+mj-lt"/>
              <a:buAutoNum type="arabicPeriod"/>
            </a:pPr>
            <a:r>
              <a:rPr lang="en-US" sz="1000" noProof="0" dirty="0"/>
              <a:t>In the Insert Picture dialog box, choose the picture you want to use and then select Insert.</a:t>
            </a:r>
          </a:p>
        </p:txBody>
      </p:sp>
    </p:spTree>
    <p:extLst>
      <p:ext uri="{BB962C8B-B14F-4D97-AF65-F5344CB8AC3E}">
        <p14:creationId xmlns:p14="http://schemas.microsoft.com/office/powerpoint/2010/main" val="193995232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Headline and 2 images, text">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6EAA9509-04AF-A771-D4EB-D92258F2A7CB}"/>
              </a:ext>
            </a:extLst>
          </p:cNvPr>
          <p:cNvSpPr>
            <a:spLocks noGrp="1"/>
          </p:cNvSpPr>
          <p:nvPr>
            <p:ph type="title"/>
          </p:nvPr>
        </p:nvSpPr>
        <p:spPr/>
        <p:txBody>
          <a:bodyPr/>
          <a:lstStyle/>
          <a:p>
            <a:r>
              <a:rPr lang="zh-CN" altLang="en-US"/>
              <a:t>单击此处编辑母版标题样式</a:t>
            </a:r>
            <a:endParaRPr lang="sv-SE"/>
          </a:p>
        </p:txBody>
      </p:sp>
      <p:sp>
        <p:nvSpPr>
          <p:cNvPr id="6" name="Platshållare för bild 2">
            <a:extLst>
              <a:ext uri="{FF2B5EF4-FFF2-40B4-BE49-F238E27FC236}">
                <a16:creationId xmlns:a16="http://schemas.microsoft.com/office/drawing/2014/main" id="{419479CD-E7B7-E759-7ABC-5CD5CC7C7450}"/>
              </a:ext>
            </a:extLst>
          </p:cNvPr>
          <p:cNvSpPr>
            <a:spLocks noGrp="1"/>
          </p:cNvSpPr>
          <p:nvPr>
            <p:ph type="pic" sz="quarter" idx="13" hasCustomPrompt="1"/>
          </p:nvPr>
        </p:nvSpPr>
        <p:spPr>
          <a:xfrm>
            <a:off x="600075" y="1919288"/>
            <a:ext cx="5314950" cy="3092979"/>
          </a:xfrm>
        </p:spPr>
        <p:txBody>
          <a:bodyPr bIns="1044000" anchor="ctr"/>
          <a:lstStyle>
            <a:lvl1pPr marL="0" indent="0" algn="ctr">
              <a:buNone/>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9" name="Platshållare för text 2">
            <a:extLst>
              <a:ext uri="{FF2B5EF4-FFF2-40B4-BE49-F238E27FC236}">
                <a16:creationId xmlns:a16="http://schemas.microsoft.com/office/drawing/2014/main" id="{BC674729-23CB-CE55-418D-9B4DA58EC148}"/>
              </a:ext>
            </a:extLst>
          </p:cNvPr>
          <p:cNvSpPr>
            <a:spLocks noGrp="1"/>
          </p:cNvSpPr>
          <p:nvPr>
            <p:ph type="body" sz="quarter" idx="16"/>
          </p:nvPr>
        </p:nvSpPr>
        <p:spPr>
          <a:xfrm>
            <a:off x="600075" y="5226050"/>
            <a:ext cx="5314950" cy="1101725"/>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sv-SE" dirty="0"/>
          </a:p>
        </p:txBody>
      </p:sp>
      <p:sp>
        <p:nvSpPr>
          <p:cNvPr id="7" name="Platshållare för bild 3">
            <a:extLst>
              <a:ext uri="{FF2B5EF4-FFF2-40B4-BE49-F238E27FC236}">
                <a16:creationId xmlns:a16="http://schemas.microsoft.com/office/drawing/2014/main" id="{10E5EDDF-D49C-48DD-C908-7043750473EF}"/>
              </a:ext>
            </a:extLst>
          </p:cNvPr>
          <p:cNvSpPr>
            <a:spLocks noGrp="1"/>
          </p:cNvSpPr>
          <p:nvPr>
            <p:ph type="pic" sz="quarter" idx="14" hasCustomPrompt="1"/>
          </p:nvPr>
        </p:nvSpPr>
        <p:spPr>
          <a:xfrm>
            <a:off x="6273800" y="1919288"/>
            <a:ext cx="5314950" cy="3092979"/>
          </a:xfrm>
        </p:spPr>
        <p:txBody>
          <a:bodyPr bIns="1044000" anchor="ctr"/>
          <a:lstStyle>
            <a:lvl1pPr marL="0" indent="0" algn="ctr">
              <a:buNone/>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10" name="Platshållare för text 3">
            <a:extLst>
              <a:ext uri="{FF2B5EF4-FFF2-40B4-BE49-F238E27FC236}">
                <a16:creationId xmlns:a16="http://schemas.microsoft.com/office/drawing/2014/main" id="{4E2E81CD-B9BA-4D4B-D687-9453DEF10687}"/>
              </a:ext>
            </a:extLst>
          </p:cNvPr>
          <p:cNvSpPr>
            <a:spLocks noGrp="1"/>
          </p:cNvSpPr>
          <p:nvPr>
            <p:ph type="body" sz="quarter" idx="17"/>
          </p:nvPr>
        </p:nvSpPr>
        <p:spPr>
          <a:xfrm>
            <a:off x="6275388" y="5226050"/>
            <a:ext cx="5314950" cy="1101725"/>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sv-SE" dirty="0"/>
          </a:p>
        </p:txBody>
      </p:sp>
      <p:sp>
        <p:nvSpPr>
          <p:cNvPr id="3" name="Platshållare för datum 2">
            <a:extLst>
              <a:ext uri="{FF2B5EF4-FFF2-40B4-BE49-F238E27FC236}">
                <a16:creationId xmlns:a16="http://schemas.microsoft.com/office/drawing/2014/main" id="{9E441D1D-F64B-D03C-6A3E-4332F53C5688}"/>
              </a:ext>
            </a:extLst>
          </p:cNvPr>
          <p:cNvSpPr>
            <a:spLocks noGrp="1"/>
          </p:cNvSpPr>
          <p:nvPr>
            <p:ph type="dt" sz="half" idx="10"/>
          </p:nvPr>
        </p:nvSpPr>
        <p:spPr/>
        <p:txBody>
          <a:bodyPr/>
          <a:lstStyle/>
          <a:p>
            <a:fld id="{47A9746E-62D8-944D-99B0-D98695592DCF}" type="datetime1">
              <a:rPr lang="sv-SE" smtClean="0"/>
              <a:t>2024-05-14</a:t>
            </a:fld>
            <a:endParaRPr lang="sv-SE"/>
          </a:p>
        </p:txBody>
      </p:sp>
      <p:sp>
        <p:nvSpPr>
          <p:cNvPr id="4" name="Platshållare för sidfot 3">
            <a:extLst>
              <a:ext uri="{FF2B5EF4-FFF2-40B4-BE49-F238E27FC236}">
                <a16:creationId xmlns:a16="http://schemas.microsoft.com/office/drawing/2014/main" id="{D6B063F1-EBFF-649E-5CFE-AC7479610585}"/>
              </a:ext>
            </a:extLst>
          </p:cNvPr>
          <p:cNvSpPr>
            <a:spLocks noGrp="1"/>
          </p:cNvSpPr>
          <p:nvPr>
            <p:ph type="ftr" sz="quarter" idx="11"/>
          </p:nvPr>
        </p:nvSpPr>
        <p:spPr/>
        <p:txBody>
          <a:bodyPr/>
          <a:lstStyle/>
          <a:p>
            <a:r>
              <a:rPr lang="sv-SE"/>
              <a:t>Presentation footer</a:t>
            </a:r>
          </a:p>
        </p:txBody>
      </p:sp>
      <p:sp>
        <p:nvSpPr>
          <p:cNvPr id="5" name="Platshållare för bildnummer 4">
            <a:extLst>
              <a:ext uri="{FF2B5EF4-FFF2-40B4-BE49-F238E27FC236}">
                <a16:creationId xmlns:a16="http://schemas.microsoft.com/office/drawing/2014/main" id="{BDA80FCC-5A03-2568-468F-2FC65324A4D7}"/>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246972700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Headline and 3 images">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6EAA9509-04AF-A771-D4EB-D92258F2A7CB}"/>
              </a:ext>
            </a:extLst>
          </p:cNvPr>
          <p:cNvSpPr>
            <a:spLocks noGrp="1"/>
          </p:cNvSpPr>
          <p:nvPr>
            <p:ph type="title"/>
          </p:nvPr>
        </p:nvSpPr>
        <p:spPr/>
        <p:txBody>
          <a:bodyPr/>
          <a:lstStyle/>
          <a:p>
            <a:r>
              <a:rPr lang="zh-CN" altLang="en-US"/>
              <a:t>单击此处编辑母版标题样式</a:t>
            </a:r>
            <a:endParaRPr lang="sv-SE"/>
          </a:p>
        </p:txBody>
      </p:sp>
      <p:sp>
        <p:nvSpPr>
          <p:cNvPr id="6" name="Platshållare för bild 2">
            <a:extLst>
              <a:ext uri="{FF2B5EF4-FFF2-40B4-BE49-F238E27FC236}">
                <a16:creationId xmlns:a16="http://schemas.microsoft.com/office/drawing/2014/main" id="{419479CD-E7B7-E759-7ABC-5CD5CC7C7450}"/>
              </a:ext>
            </a:extLst>
          </p:cNvPr>
          <p:cNvSpPr>
            <a:spLocks noGrp="1"/>
          </p:cNvSpPr>
          <p:nvPr>
            <p:ph type="pic" sz="quarter" idx="13" hasCustomPrompt="1"/>
          </p:nvPr>
        </p:nvSpPr>
        <p:spPr>
          <a:xfrm>
            <a:off x="600075" y="1919288"/>
            <a:ext cx="3424238" cy="4408487"/>
          </a:xfrm>
        </p:spPr>
        <p:txBody>
          <a:bodyPr bIns="1044000" anchor="ctr"/>
          <a:lstStyle>
            <a:lvl1pPr marL="0" indent="0" algn="ctr">
              <a:buNone/>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7" name="Platshållare för bild 3">
            <a:extLst>
              <a:ext uri="{FF2B5EF4-FFF2-40B4-BE49-F238E27FC236}">
                <a16:creationId xmlns:a16="http://schemas.microsoft.com/office/drawing/2014/main" id="{10E5EDDF-D49C-48DD-C908-7043750473EF}"/>
              </a:ext>
            </a:extLst>
          </p:cNvPr>
          <p:cNvSpPr>
            <a:spLocks noGrp="1"/>
          </p:cNvSpPr>
          <p:nvPr>
            <p:ph type="pic" sz="quarter" idx="14" hasCustomPrompt="1"/>
          </p:nvPr>
        </p:nvSpPr>
        <p:spPr>
          <a:xfrm>
            <a:off x="4383881" y="1919288"/>
            <a:ext cx="3424238" cy="4408487"/>
          </a:xfrm>
        </p:spPr>
        <p:txBody>
          <a:bodyPr bIns="1044000" anchor="ctr"/>
          <a:lstStyle>
            <a:lvl1pPr marL="0" indent="0" algn="ctr">
              <a:buNone/>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8" name="Platshållare för bild 4">
            <a:extLst>
              <a:ext uri="{FF2B5EF4-FFF2-40B4-BE49-F238E27FC236}">
                <a16:creationId xmlns:a16="http://schemas.microsoft.com/office/drawing/2014/main" id="{D890193F-9CCD-2775-F25C-FAC1CA41A744}"/>
              </a:ext>
            </a:extLst>
          </p:cNvPr>
          <p:cNvSpPr>
            <a:spLocks noGrp="1"/>
          </p:cNvSpPr>
          <p:nvPr>
            <p:ph type="pic" sz="quarter" idx="15" hasCustomPrompt="1"/>
          </p:nvPr>
        </p:nvSpPr>
        <p:spPr>
          <a:xfrm>
            <a:off x="8167687" y="1919288"/>
            <a:ext cx="3424238" cy="4408487"/>
          </a:xfrm>
        </p:spPr>
        <p:txBody>
          <a:bodyPr bIns="1044000" anchor="ctr"/>
          <a:lstStyle>
            <a:lvl1pPr marL="0" indent="0" algn="ctr">
              <a:buNone/>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3" name="Platshållare för datum 2">
            <a:extLst>
              <a:ext uri="{FF2B5EF4-FFF2-40B4-BE49-F238E27FC236}">
                <a16:creationId xmlns:a16="http://schemas.microsoft.com/office/drawing/2014/main" id="{9E441D1D-F64B-D03C-6A3E-4332F53C5688}"/>
              </a:ext>
            </a:extLst>
          </p:cNvPr>
          <p:cNvSpPr>
            <a:spLocks noGrp="1"/>
          </p:cNvSpPr>
          <p:nvPr>
            <p:ph type="dt" sz="half" idx="10"/>
          </p:nvPr>
        </p:nvSpPr>
        <p:spPr/>
        <p:txBody>
          <a:bodyPr/>
          <a:lstStyle/>
          <a:p>
            <a:fld id="{EC42A3C6-0141-7544-8502-44E44E5AD51F}" type="datetime1">
              <a:rPr lang="sv-SE" smtClean="0"/>
              <a:t>2024-05-14</a:t>
            </a:fld>
            <a:endParaRPr lang="sv-SE"/>
          </a:p>
        </p:txBody>
      </p:sp>
      <p:sp>
        <p:nvSpPr>
          <p:cNvPr id="4" name="Platshållare för sidfot 3">
            <a:extLst>
              <a:ext uri="{FF2B5EF4-FFF2-40B4-BE49-F238E27FC236}">
                <a16:creationId xmlns:a16="http://schemas.microsoft.com/office/drawing/2014/main" id="{D6B063F1-EBFF-649E-5CFE-AC7479610585}"/>
              </a:ext>
            </a:extLst>
          </p:cNvPr>
          <p:cNvSpPr>
            <a:spLocks noGrp="1"/>
          </p:cNvSpPr>
          <p:nvPr>
            <p:ph type="ftr" sz="quarter" idx="11"/>
          </p:nvPr>
        </p:nvSpPr>
        <p:spPr/>
        <p:txBody>
          <a:bodyPr/>
          <a:lstStyle/>
          <a:p>
            <a:r>
              <a:rPr lang="sv-SE"/>
              <a:t>Presentation footer</a:t>
            </a:r>
          </a:p>
        </p:txBody>
      </p:sp>
      <p:sp>
        <p:nvSpPr>
          <p:cNvPr id="5" name="Platshållare för bildnummer 4">
            <a:extLst>
              <a:ext uri="{FF2B5EF4-FFF2-40B4-BE49-F238E27FC236}">
                <a16:creationId xmlns:a16="http://schemas.microsoft.com/office/drawing/2014/main" id="{BDA80FCC-5A03-2568-468F-2FC65324A4D7}"/>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212197123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Headline and 3 images, text">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6EAA9509-04AF-A771-D4EB-D92258F2A7CB}"/>
              </a:ext>
            </a:extLst>
          </p:cNvPr>
          <p:cNvSpPr>
            <a:spLocks noGrp="1"/>
          </p:cNvSpPr>
          <p:nvPr>
            <p:ph type="title"/>
          </p:nvPr>
        </p:nvSpPr>
        <p:spPr/>
        <p:txBody>
          <a:bodyPr/>
          <a:lstStyle/>
          <a:p>
            <a:r>
              <a:rPr lang="zh-CN" altLang="en-US"/>
              <a:t>单击此处编辑母版标题样式</a:t>
            </a:r>
            <a:endParaRPr lang="sv-SE"/>
          </a:p>
        </p:txBody>
      </p:sp>
      <p:sp>
        <p:nvSpPr>
          <p:cNvPr id="6" name="Platshållare för bild 2">
            <a:extLst>
              <a:ext uri="{FF2B5EF4-FFF2-40B4-BE49-F238E27FC236}">
                <a16:creationId xmlns:a16="http://schemas.microsoft.com/office/drawing/2014/main" id="{419479CD-E7B7-E759-7ABC-5CD5CC7C7450}"/>
              </a:ext>
            </a:extLst>
          </p:cNvPr>
          <p:cNvSpPr>
            <a:spLocks noGrp="1"/>
          </p:cNvSpPr>
          <p:nvPr>
            <p:ph type="pic" sz="quarter" idx="13" hasCustomPrompt="1"/>
          </p:nvPr>
        </p:nvSpPr>
        <p:spPr>
          <a:xfrm>
            <a:off x="600075" y="1919288"/>
            <a:ext cx="3424238" cy="3092979"/>
          </a:xfrm>
        </p:spPr>
        <p:txBody>
          <a:bodyPr bIns="1044000" anchor="ctr"/>
          <a:lstStyle>
            <a:lvl1pPr marL="0" indent="0" algn="ctr">
              <a:buNone/>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10" name="Platshållare för text 2">
            <a:extLst>
              <a:ext uri="{FF2B5EF4-FFF2-40B4-BE49-F238E27FC236}">
                <a16:creationId xmlns:a16="http://schemas.microsoft.com/office/drawing/2014/main" id="{E8F9620A-7B37-2787-0C61-0CB4A6519E3C}"/>
              </a:ext>
            </a:extLst>
          </p:cNvPr>
          <p:cNvSpPr>
            <a:spLocks noGrp="1"/>
          </p:cNvSpPr>
          <p:nvPr>
            <p:ph type="body" sz="quarter" idx="16"/>
          </p:nvPr>
        </p:nvSpPr>
        <p:spPr>
          <a:xfrm>
            <a:off x="600075" y="5226050"/>
            <a:ext cx="3424238" cy="1101725"/>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sv-SE" dirty="0"/>
          </a:p>
        </p:txBody>
      </p:sp>
      <p:sp>
        <p:nvSpPr>
          <p:cNvPr id="7" name="Platshållare för bild 3">
            <a:extLst>
              <a:ext uri="{FF2B5EF4-FFF2-40B4-BE49-F238E27FC236}">
                <a16:creationId xmlns:a16="http://schemas.microsoft.com/office/drawing/2014/main" id="{10E5EDDF-D49C-48DD-C908-7043750473EF}"/>
              </a:ext>
            </a:extLst>
          </p:cNvPr>
          <p:cNvSpPr>
            <a:spLocks noGrp="1"/>
          </p:cNvSpPr>
          <p:nvPr>
            <p:ph type="pic" sz="quarter" idx="14" hasCustomPrompt="1"/>
          </p:nvPr>
        </p:nvSpPr>
        <p:spPr>
          <a:xfrm>
            <a:off x="4383881" y="1919288"/>
            <a:ext cx="3424238" cy="3092979"/>
          </a:xfrm>
        </p:spPr>
        <p:txBody>
          <a:bodyPr bIns="1044000" anchor="ctr"/>
          <a:lstStyle>
            <a:lvl1pPr marL="0" indent="0" algn="ctr">
              <a:buNone/>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11" name="Platshållare för text 3">
            <a:extLst>
              <a:ext uri="{FF2B5EF4-FFF2-40B4-BE49-F238E27FC236}">
                <a16:creationId xmlns:a16="http://schemas.microsoft.com/office/drawing/2014/main" id="{81E59C72-4325-9697-1B8F-6876044359F2}"/>
              </a:ext>
            </a:extLst>
          </p:cNvPr>
          <p:cNvSpPr>
            <a:spLocks noGrp="1"/>
          </p:cNvSpPr>
          <p:nvPr>
            <p:ph type="body" sz="quarter" idx="17"/>
          </p:nvPr>
        </p:nvSpPr>
        <p:spPr>
          <a:xfrm>
            <a:off x="4383881" y="5226050"/>
            <a:ext cx="3424238" cy="1101725"/>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sv-SE" dirty="0"/>
          </a:p>
        </p:txBody>
      </p:sp>
      <p:sp>
        <p:nvSpPr>
          <p:cNvPr id="8" name="Platshållare för bild 4">
            <a:extLst>
              <a:ext uri="{FF2B5EF4-FFF2-40B4-BE49-F238E27FC236}">
                <a16:creationId xmlns:a16="http://schemas.microsoft.com/office/drawing/2014/main" id="{D890193F-9CCD-2775-F25C-FAC1CA41A744}"/>
              </a:ext>
            </a:extLst>
          </p:cNvPr>
          <p:cNvSpPr>
            <a:spLocks noGrp="1"/>
          </p:cNvSpPr>
          <p:nvPr>
            <p:ph type="pic" sz="quarter" idx="15" hasCustomPrompt="1"/>
          </p:nvPr>
        </p:nvSpPr>
        <p:spPr>
          <a:xfrm>
            <a:off x="8167687" y="1919288"/>
            <a:ext cx="3424238" cy="3092979"/>
          </a:xfrm>
        </p:spPr>
        <p:txBody>
          <a:bodyPr bIns="1044000" anchor="ctr"/>
          <a:lstStyle>
            <a:lvl1pPr marL="0" indent="0" algn="ctr">
              <a:buNone/>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12" name="Platshållare för text 4">
            <a:extLst>
              <a:ext uri="{FF2B5EF4-FFF2-40B4-BE49-F238E27FC236}">
                <a16:creationId xmlns:a16="http://schemas.microsoft.com/office/drawing/2014/main" id="{04B71E10-09CE-4F1F-5969-3DD959F0102C}"/>
              </a:ext>
            </a:extLst>
          </p:cNvPr>
          <p:cNvSpPr>
            <a:spLocks noGrp="1"/>
          </p:cNvSpPr>
          <p:nvPr>
            <p:ph type="body" sz="quarter" idx="18"/>
          </p:nvPr>
        </p:nvSpPr>
        <p:spPr>
          <a:xfrm>
            <a:off x="8167687" y="5226050"/>
            <a:ext cx="3424238" cy="1101725"/>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sv-SE" dirty="0"/>
          </a:p>
        </p:txBody>
      </p:sp>
      <p:sp>
        <p:nvSpPr>
          <p:cNvPr id="3" name="Platshållare för datum 2">
            <a:extLst>
              <a:ext uri="{FF2B5EF4-FFF2-40B4-BE49-F238E27FC236}">
                <a16:creationId xmlns:a16="http://schemas.microsoft.com/office/drawing/2014/main" id="{9E441D1D-F64B-D03C-6A3E-4332F53C5688}"/>
              </a:ext>
            </a:extLst>
          </p:cNvPr>
          <p:cNvSpPr>
            <a:spLocks noGrp="1"/>
          </p:cNvSpPr>
          <p:nvPr>
            <p:ph type="dt" sz="half" idx="10"/>
          </p:nvPr>
        </p:nvSpPr>
        <p:spPr/>
        <p:txBody>
          <a:bodyPr/>
          <a:lstStyle/>
          <a:p>
            <a:fld id="{5A8E03F6-2D99-9C4F-8DF5-D169CFDD1A0C}" type="datetime1">
              <a:rPr lang="sv-SE" smtClean="0"/>
              <a:t>2024-05-14</a:t>
            </a:fld>
            <a:endParaRPr lang="sv-SE"/>
          </a:p>
        </p:txBody>
      </p:sp>
      <p:sp>
        <p:nvSpPr>
          <p:cNvPr id="4" name="Platshållare för sidfot 3">
            <a:extLst>
              <a:ext uri="{FF2B5EF4-FFF2-40B4-BE49-F238E27FC236}">
                <a16:creationId xmlns:a16="http://schemas.microsoft.com/office/drawing/2014/main" id="{D6B063F1-EBFF-649E-5CFE-AC7479610585}"/>
              </a:ext>
            </a:extLst>
          </p:cNvPr>
          <p:cNvSpPr>
            <a:spLocks noGrp="1"/>
          </p:cNvSpPr>
          <p:nvPr>
            <p:ph type="ftr" sz="quarter" idx="11"/>
          </p:nvPr>
        </p:nvSpPr>
        <p:spPr/>
        <p:txBody>
          <a:bodyPr/>
          <a:lstStyle/>
          <a:p>
            <a:r>
              <a:rPr lang="sv-SE"/>
              <a:t>Presentation footer</a:t>
            </a:r>
          </a:p>
        </p:txBody>
      </p:sp>
      <p:sp>
        <p:nvSpPr>
          <p:cNvPr id="5" name="Platshållare för bildnummer 4">
            <a:extLst>
              <a:ext uri="{FF2B5EF4-FFF2-40B4-BE49-F238E27FC236}">
                <a16:creationId xmlns:a16="http://schemas.microsoft.com/office/drawing/2014/main" id="{BDA80FCC-5A03-2568-468F-2FC65324A4D7}"/>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70295718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Headline and 4 images">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6EAA9509-04AF-A771-D4EB-D92258F2A7CB}"/>
              </a:ext>
            </a:extLst>
          </p:cNvPr>
          <p:cNvSpPr>
            <a:spLocks noGrp="1"/>
          </p:cNvSpPr>
          <p:nvPr>
            <p:ph type="title"/>
          </p:nvPr>
        </p:nvSpPr>
        <p:spPr/>
        <p:txBody>
          <a:bodyPr/>
          <a:lstStyle/>
          <a:p>
            <a:r>
              <a:rPr lang="zh-CN" altLang="en-US"/>
              <a:t>单击此处编辑母版标题样式</a:t>
            </a:r>
            <a:endParaRPr lang="sv-SE"/>
          </a:p>
        </p:txBody>
      </p:sp>
      <p:sp>
        <p:nvSpPr>
          <p:cNvPr id="6" name="Platshållare för bild 2">
            <a:extLst>
              <a:ext uri="{FF2B5EF4-FFF2-40B4-BE49-F238E27FC236}">
                <a16:creationId xmlns:a16="http://schemas.microsoft.com/office/drawing/2014/main" id="{419479CD-E7B7-E759-7ABC-5CD5CC7C7450}"/>
              </a:ext>
            </a:extLst>
          </p:cNvPr>
          <p:cNvSpPr>
            <a:spLocks noGrp="1"/>
          </p:cNvSpPr>
          <p:nvPr>
            <p:ph type="pic" sz="quarter" idx="13" hasCustomPrompt="1"/>
          </p:nvPr>
        </p:nvSpPr>
        <p:spPr>
          <a:xfrm>
            <a:off x="600075" y="1919288"/>
            <a:ext cx="2450307" cy="4408487"/>
          </a:xfrm>
        </p:spPr>
        <p:txBody>
          <a:bodyPr bIns="1044000" anchor="ctr"/>
          <a:lstStyle>
            <a:lvl1pPr marL="0" indent="0" algn="ctr">
              <a:buNone/>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7" name="Platshållare för bild 3">
            <a:extLst>
              <a:ext uri="{FF2B5EF4-FFF2-40B4-BE49-F238E27FC236}">
                <a16:creationId xmlns:a16="http://schemas.microsoft.com/office/drawing/2014/main" id="{10E5EDDF-D49C-48DD-C908-7043750473EF}"/>
              </a:ext>
            </a:extLst>
          </p:cNvPr>
          <p:cNvSpPr>
            <a:spLocks noGrp="1"/>
          </p:cNvSpPr>
          <p:nvPr>
            <p:ph type="pic" sz="quarter" idx="14" hasCustomPrompt="1"/>
          </p:nvPr>
        </p:nvSpPr>
        <p:spPr>
          <a:xfrm>
            <a:off x="3446727" y="1919288"/>
            <a:ext cx="2450307" cy="4408487"/>
          </a:xfrm>
        </p:spPr>
        <p:txBody>
          <a:bodyPr bIns="1044000" anchor="ctr"/>
          <a:lstStyle>
            <a:lvl1pPr marL="0" indent="0" algn="ctr">
              <a:buNone/>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8" name="Platshållare för bild 4">
            <a:extLst>
              <a:ext uri="{FF2B5EF4-FFF2-40B4-BE49-F238E27FC236}">
                <a16:creationId xmlns:a16="http://schemas.microsoft.com/office/drawing/2014/main" id="{D890193F-9CCD-2775-F25C-FAC1CA41A744}"/>
              </a:ext>
            </a:extLst>
          </p:cNvPr>
          <p:cNvSpPr>
            <a:spLocks noGrp="1"/>
          </p:cNvSpPr>
          <p:nvPr>
            <p:ph type="pic" sz="quarter" idx="15" hasCustomPrompt="1"/>
          </p:nvPr>
        </p:nvSpPr>
        <p:spPr>
          <a:xfrm>
            <a:off x="6293379" y="1919288"/>
            <a:ext cx="2450307" cy="4408487"/>
          </a:xfrm>
        </p:spPr>
        <p:txBody>
          <a:bodyPr bIns="1044000" anchor="ctr"/>
          <a:lstStyle>
            <a:lvl1pPr marL="0" indent="0" algn="ctr">
              <a:buNone/>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9" name="Platshållare för bild 5">
            <a:extLst>
              <a:ext uri="{FF2B5EF4-FFF2-40B4-BE49-F238E27FC236}">
                <a16:creationId xmlns:a16="http://schemas.microsoft.com/office/drawing/2014/main" id="{E4D25720-B2A9-9FB1-1BDD-4161DED099B2}"/>
              </a:ext>
            </a:extLst>
          </p:cNvPr>
          <p:cNvSpPr>
            <a:spLocks noGrp="1"/>
          </p:cNvSpPr>
          <p:nvPr>
            <p:ph type="pic" sz="quarter" idx="16" hasCustomPrompt="1"/>
          </p:nvPr>
        </p:nvSpPr>
        <p:spPr>
          <a:xfrm>
            <a:off x="9140031" y="1919288"/>
            <a:ext cx="2450307" cy="4408487"/>
          </a:xfrm>
        </p:spPr>
        <p:txBody>
          <a:bodyPr bIns="1044000" anchor="ctr"/>
          <a:lstStyle>
            <a:lvl1pPr marL="0" indent="0" algn="ctr">
              <a:buNone/>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3" name="Platshållare för datum 2">
            <a:extLst>
              <a:ext uri="{FF2B5EF4-FFF2-40B4-BE49-F238E27FC236}">
                <a16:creationId xmlns:a16="http://schemas.microsoft.com/office/drawing/2014/main" id="{9E441D1D-F64B-D03C-6A3E-4332F53C5688}"/>
              </a:ext>
            </a:extLst>
          </p:cNvPr>
          <p:cNvSpPr>
            <a:spLocks noGrp="1"/>
          </p:cNvSpPr>
          <p:nvPr>
            <p:ph type="dt" sz="half" idx="10"/>
          </p:nvPr>
        </p:nvSpPr>
        <p:spPr/>
        <p:txBody>
          <a:bodyPr/>
          <a:lstStyle/>
          <a:p>
            <a:fld id="{8AF63115-71BE-3E46-BB5A-A4600F1506C7}" type="datetime1">
              <a:rPr lang="sv-SE" smtClean="0"/>
              <a:t>2024-05-14</a:t>
            </a:fld>
            <a:endParaRPr lang="sv-SE"/>
          </a:p>
        </p:txBody>
      </p:sp>
      <p:sp>
        <p:nvSpPr>
          <p:cNvPr id="4" name="Platshållare för sidfot 3">
            <a:extLst>
              <a:ext uri="{FF2B5EF4-FFF2-40B4-BE49-F238E27FC236}">
                <a16:creationId xmlns:a16="http://schemas.microsoft.com/office/drawing/2014/main" id="{D6B063F1-EBFF-649E-5CFE-AC7479610585}"/>
              </a:ext>
            </a:extLst>
          </p:cNvPr>
          <p:cNvSpPr>
            <a:spLocks noGrp="1"/>
          </p:cNvSpPr>
          <p:nvPr>
            <p:ph type="ftr" sz="quarter" idx="11"/>
          </p:nvPr>
        </p:nvSpPr>
        <p:spPr/>
        <p:txBody>
          <a:bodyPr/>
          <a:lstStyle/>
          <a:p>
            <a:r>
              <a:rPr lang="sv-SE"/>
              <a:t>Presentation footer</a:t>
            </a:r>
          </a:p>
        </p:txBody>
      </p:sp>
      <p:sp>
        <p:nvSpPr>
          <p:cNvPr id="5" name="Platshållare för bildnummer 4">
            <a:extLst>
              <a:ext uri="{FF2B5EF4-FFF2-40B4-BE49-F238E27FC236}">
                <a16:creationId xmlns:a16="http://schemas.microsoft.com/office/drawing/2014/main" id="{BDA80FCC-5A03-2568-468F-2FC65324A4D7}"/>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173571204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Headline and 4 images, text">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6EAA9509-04AF-A771-D4EB-D92258F2A7CB}"/>
              </a:ext>
            </a:extLst>
          </p:cNvPr>
          <p:cNvSpPr>
            <a:spLocks noGrp="1"/>
          </p:cNvSpPr>
          <p:nvPr>
            <p:ph type="title"/>
          </p:nvPr>
        </p:nvSpPr>
        <p:spPr/>
        <p:txBody>
          <a:bodyPr/>
          <a:lstStyle/>
          <a:p>
            <a:r>
              <a:rPr lang="zh-CN" altLang="en-US"/>
              <a:t>单击此处编辑母版标题样式</a:t>
            </a:r>
            <a:endParaRPr lang="sv-SE"/>
          </a:p>
        </p:txBody>
      </p:sp>
      <p:sp>
        <p:nvSpPr>
          <p:cNvPr id="6" name="Platshållare för bild 2">
            <a:extLst>
              <a:ext uri="{FF2B5EF4-FFF2-40B4-BE49-F238E27FC236}">
                <a16:creationId xmlns:a16="http://schemas.microsoft.com/office/drawing/2014/main" id="{419479CD-E7B7-E759-7ABC-5CD5CC7C7450}"/>
              </a:ext>
            </a:extLst>
          </p:cNvPr>
          <p:cNvSpPr>
            <a:spLocks noGrp="1"/>
          </p:cNvSpPr>
          <p:nvPr>
            <p:ph type="pic" sz="quarter" idx="13" hasCustomPrompt="1"/>
          </p:nvPr>
        </p:nvSpPr>
        <p:spPr>
          <a:xfrm>
            <a:off x="600075" y="1919288"/>
            <a:ext cx="2450307" cy="3092979"/>
          </a:xfrm>
        </p:spPr>
        <p:txBody>
          <a:bodyPr bIns="1044000" anchor="ctr"/>
          <a:lstStyle>
            <a:lvl1pPr marL="0" indent="0" algn="ctr">
              <a:buNone/>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10" name="Platshållare för text 2">
            <a:extLst>
              <a:ext uri="{FF2B5EF4-FFF2-40B4-BE49-F238E27FC236}">
                <a16:creationId xmlns:a16="http://schemas.microsoft.com/office/drawing/2014/main" id="{D90C2B5D-CFFA-002C-8403-A5BA4FD6C513}"/>
              </a:ext>
            </a:extLst>
          </p:cNvPr>
          <p:cNvSpPr>
            <a:spLocks noGrp="1"/>
          </p:cNvSpPr>
          <p:nvPr>
            <p:ph type="body" sz="quarter" idx="17"/>
          </p:nvPr>
        </p:nvSpPr>
        <p:spPr>
          <a:xfrm>
            <a:off x="600075" y="5226050"/>
            <a:ext cx="2450307" cy="1101725"/>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sv-SE" dirty="0"/>
          </a:p>
        </p:txBody>
      </p:sp>
      <p:sp>
        <p:nvSpPr>
          <p:cNvPr id="7" name="Platshållare för bild 3">
            <a:extLst>
              <a:ext uri="{FF2B5EF4-FFF2-40B4-BE49-F238E27FC236}">
                <a16:creationId xmlns:a16="http://schemas.microsoft.com/office/drawing/2014/main" id="{10E5EDDF-D49C-48DD-C908-7043750473EF}"/>
              </a:ext>
            </a:extLst>
          </p:cNvPr>
          <p:cNvSpPr>
            <a:spLocks noGrp="1"/>
          </p:cNvSpPr>
          <p:nvPr>
            <p:ph type="pic" sz="quarter" idx="14" hasCustomPrompt="1"/>
          </p:nvPr>
        </p:nvSpPr>
        <p:spPr>
          <a:xfrm>
            <a:off x="3446727" y="1919288"/>
            <a:ext cx="2450307" cy="3092979"/>
          </a:xfrm>
        </p:spPr>
        <p:txBody>
          <a:bodyPr bIns="1044000" anchor="ctr"/>
          <a:lstStyle>
            <a:lvl1pPr marL="0" indent="0" algn="ctr">
              <a:buNone/>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14" name="Platshållare för text 3">
            <a:extLst>
              <a:ext uri="{FF2B5EF4-FFF2-40B4-BE49-F238E27FC236}">
                <a16:creationId xmlns:a16="http://schemas.microsoft.com/office/drawing/2014/main" id="{F4E32133-1B05-00E9-FC72-16105F20E5D8}"/>
              </a:ext>
            </a:extLst>
          </p:cNvPr>
          <p:cNvSpPr>
            <a:spLocks noGrp="1"/>
          </p:cNvSpPr>
          <p:nvPr>
            <p:ph type="body" sz="quarter" idx="18"/>
          </p:nvPr>
        </p:nvSpPr>
        <p:spPr>
          <a:xfrm>
            <a:off x="3446727" y="5226050"/>
            <a:ext cx="2450307" cy="1101725"/>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sv-SE" dirty="0"/>
          </a:p>
        </p:txBody>
      </p:sp>
      <p:sp>
        <p:nvSpPr>
          <p:cNvPr id="8" name="Platshållare för bild 4">
            <a:extLst>
              <a:ext uri="{FF2B5EF4-FFF2-40B4-BE49-F238E27FC236}">
                <a16:creationId xmlns:a16="http://schemas.microsoft.com/office/drawing/2014/main" id="{D890193F-9CCD-2775-F25C-FAC1CA41A744}"/>
              </a:ext>
            </a:extLst>
          </p:cNvPr>
          <p:cNvSpPr>
            <a:spLocks noGrp="1"/>
          </p:cNvSpPr>
          <p:nvPr>
            <p:ph type="pic" sz="quarter" idx="15" hasCustomPrompt="1"/>
          </p:nvPr>
        </p:nvSpPr>
        <p:spPr>
          <a:xfrm>
            <a:off x="6293379" y="1919288"/>
            <a:ext cx="2450307" cy="3092979"/>
          </a:xfrm>
        </p:spPr>
        <p:txBody>
          <a:bodyPr bIns="1044000" anchor="ctr"/>
          <a:lstStyle>
            <a:lvl1pPr marL="0" indent="0" algn="ctr">
              <a:buNone/>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15" name="Platshållare för text 4">
            <a:extLst>
              <a:ext uri="{FF2B5EF4-FFF2-40B4-BE49-F238E27FC236}">
                <a16:creationId xmlns:a16="http://schemas.microsoft.com/office/drawing/2014/main" id="{9FBEA034-4378-57AD-9BAA-D23952A616CE}"/>
              </a:ext>
            </a:extLst>
          </p:cNvPr>
          <p:cNvSpPr>
            <a:spLocks noGrp="1"/>
          </p:cNvSpPr>
          <p:nvPr>
            <p:ph type="body" sz="quarter" idx="19"/>
          </p:nvPr>
        </p:nvSpPr>
        <p:spPr>
          <a:xfrm>
            <a:off x="6293379" y="5226050"/>
            <a:ext cx="2450307" cy="1101725"/>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sv-SE" dirty="0"/>
          </a:p>
        </p:txBody>
      </p:sp>
      <p:sp>
        <p:nvSpPr>
          <p:cNvPr id="9" name="Platshållare för bild 5">
            <a:extLst>
              <a:ext uri="{FF2B5EF4-FFF2-40B4-BE49-F238E27FC236}">
                <a16:creationId xmlns:a16="http://schemas.microsoft.com/office/drawing/2014/main" id="{E4D25720-B2A9-9FB1-1BDD-4161DED099B2}"/>
              </a:ext>
            </a:extLst>
          </p:cNvPr>
          <p:cNvSpPr>
            <a:spLocks noGrp="1"/>
          </p:cNvSpPr>
          <p:nvPr>
            <p:ph type="pic" sz="quarter" idx="16" hasCustomPrompt="1"/>
          </p:nvPr>
        </p:nvSpPr>
        <p:spPr>
          <a:xfrm>
            <a:off x="9140031" y="1919288"/>
            <a:ext cx="2450307" cy="3092979"/>
          </a:xfrm>
        </p:spPr>
        <p:txBody>
          <a:bodyPr bIns="1044000" anchor="ctr"/>
          <a:lstStyle>
            <a:lvl1pPr marL="0" indent="0" algn="ctr">
              <a:buNone/>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16" name="Platshållare för text 5">
            <a:extLst>
              <a:ext uri="{FF2B5EF4-FFF2-40B4-BE49-F238E27FC236}">
                <a16:creationId xmlns:a16="http://schemas.microsoft.com/office/drawing/2014/main" id="{06D592E5-8C13-50D1-1CCC-8F6917A28780}"/>
              </a:ext>
            </a:extLst>
          </p:cNvPr>
          <p:cNvSpPr>
            <a:spLocks noGrp="1"/>
          </p:cNvSpPr>
          <p:nvPr>
            <p:ph type="body" sz="quarter" idx="20"/>
          </p:nvPr>
        </p:nvSpPr>
        <p:spPr>
          <a:xfrm>
            <a:off x="9140030" y="5226050"/>
            <a:ext cx="2450307" cy="1101725"/>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sv-SE" dirty="0"/>
          </a:p>
        </p:txBody>
      </p:sp>
      <p:sp>
        <p:nvSpPr>
          <p:cNvPr id="3" name="Platshållare för datum 2">
            <a:extLst>
              <a:ext uri="{FF2B5EF4-FFF2-40B4-BE49-F238E27FC236}">
                <a16:creationId xmlns:a16="http://schemas.microsoft.com/office/drawing/2014/main" id="{9E441D1D-F64B-D03C-6A3E-4332F53C5688}"/>
              </a:ext>
            </a:extLst>
          </p:cNvPr>
          <p:cNvSpPr>
            <a:spLocks noGrp="1"/>
          </p:cNvSpPr>
          <p:nvPr>
            <p:ph type="dt" sz="half" idx="10"/>
          </p:nvPr>
        </p:nvSpPr>
        <p:spPr/>
        <p:txBody>
          <a:bodyPr/>
          <a:lstStyle/>
          <a:p>
            <a:fld id="{309FED66-59CE-6445-BA05-B37954B8CE47}" type="datetime1">
              <a:rPr lang="sv-SE" smtClean="0"/>
              <a:t>2024-05-14</a:t>
            </a:fld>
            <a:endParaRPr lang="sv-SE"/>
          </a:p>
        </p:txBody>
      </p:sp>
      <p:sp>
        <p:nvSpPr>
          <p:cNvPr id="4" name="Platshållare för sidfot 3">
            <a:extLst>
              <a:ext uri="{FF2B5EF4-FFF2-40B4-BE49-F238E27FC236}">
                <a16:creationId xmlns:a16="http://schemas.microsoft.com/office/drawing/2014/main" id="{D6B063F1-EBFF-649E-5CFE-AC7479610585}"/>
              </a:ext>
            </a:extLst>
          </p:cNvPr>
          <p:cNvSpPr>
            <a:spLocks noGrp="1"/>
          </p:cNvSpPr>
          <p:nvPr>
            <p:ph type="ftr" sz="quarter" idx="11"/>
          </p:nvPr>
        </p:nvSpPr>
        <p:spPr/>
        <p:txBody>
          <a:bodyPr/>
          <a:lstStyle/>
          <a:p>
            <a:r>
              <a:rPr lang="sv-SE"/>
              <a:t>Presentation footer</a:t>
            </a:r>
          </a:p>
        </p:txBody>
      </p:sp>
      <p:sp>
        <p:nvSpPr>
          <p:cNvPr id="5" name="Platshållare för bildnummer 4">
            <a:extLst>
              <a:ext uri="{FF2B5EF4-FFF2-40B4-BE49-F238E27FC236}">
                <a16:creationId xmlns:a16="http://schemas.microsoft.com/office/drawing/2014/main" id="{BDA80FCC-5A03-2568-468F-2FC65324A4D7}"/>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144838669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Headline only">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D3B2E332-9225-25D1-EB2B-62418C5D494E}"/>
              </a:ext>
            </a:extLst>
          </p:cNvPr>
          <p:cNvSpPr>
            <a:spLocks noGrp="1"/>
          </p:cNvSpPr>
          <p:nvPr>
            <p:ph type="title"/>
          </p:nvPr>
        </p:nvSpPr>
        <p:spPr/>
        <p:txBody>
          <a:bodyPr/>
          <a:lstStyle/>
          <a:p>
            <a:r>
              <a:rPr lang="zh-CN" altLang="en-US"/>
              <a:t>单击此处编辑母版标题样式</a:t>
            </a:r>
            <a:endParaRPr lang="sv-SE"/>
          </a:p>
        </p:txBody>
      </p:sp>
      <p:sp>
        <p:nvSpPr>
          <p:cNvPr id="3" name="Platshållare för datum 2">
            <a:extLst>
              <a:ext uri="{FF2B5EF4-FFF2-40B4-BE49-F238E27FC236}">
                <a16:creationId xmlns:a16="http://schemas.microsoft.com/office/drawing/2014/main" id="{2EF1EFA3-3FDF-1336-ED61-2DEDAA6F6BD6}"/>
              </a:ext>
            </a:extLst>
          </p:cNvPr>
          <p:cNvSpPr>
            <a:spLocks noGrp="1"/>
          </p:cNvSpPr>
          <p:nvPr>
            <p:ph type="dt" sz="half" idx="10"/>
          </p:nvPr>
        </p:nvSpPr>
        <p:spPr/>
        <p:txBody>
          <a:bodyPr/>
          <a:lstStyle/>
          <a:p>
            <a:fld id="{8C332B6B-9A86-944B-B689-8453757791DF}" type="datetime1">
              <a:rPr lang="sv-SE" smtClean="0"/>
              <a:t>2024-05-14</a:t>
            </a:fld>
            <a:endParaRPr lang="sv-SE" dirty="0"/>
          </a:p>
        </p:txBody>
      </p:sp>
      <p:sp>
        <p:nvSpPr>
          <p:cNvPr id="4" name="Platshållare för sidfot 3">
            <a:extLst>
              <a:ext uri="{FF2B5EF4-FFF2-40B4-BE49-F238E27FC236}">
                <a16:creationId xmlns:a16="http://schemas.microsoft.com/office/drawing/2014/main" id="{580BEAC8-B518-E8B6-324C-4CC99EAFBFDA}"/>
              </a:ext>
            </a:extLst>
          </p:cNvPr>
          <p:cNvSpPr>
            <a:spLocks noGrp="1"/>
          </p:cNvSpPr>
          <p:nvPr>
            <p:ph type="ftr" sz="quarter" idx="11"/>
          </p:nvPr>
        </p:nvSpPr>
        <p:spPr/>
        <p:txBody>
          <a:bodyPr/>
          <a:lstStyle/>
          <a:p>
            <a:r>
              <a:rPr lang="sv-SE"/>
              <a:t>Presentation footer</a:t>
            </a:r>
            <a:endParaRPr lang="sv-SE" dirty="0"/>
          </a:p>
        </p:txBody>
      </p:sp>
      <p:sp>
        <p:nvSpPr>
          <p:cNvPr id="5" name="Platshållare för bildnummer 4">
            <a:extLst>
              <a:ext uri="{FF2B5EF4-FFF2-40B4-BE49-F238E27FC236}">
                <a16:creationId xmlns:a16="http://schemas.microsoft.com/office/drawing/2014/main" id="{0936D8FE-4DB7-B3B6-8840-02A9309F685D}"/>
              </a:ext>
            </a:extLst>
          </p:cNvPr>
          <p:cNvSpPr>
            <a:spLocks noGrp="1"/>
          </p:cNvSpPr>
          <p:nvPr>
            <p:ph type="sldNum" sz="quarter" idx="12"/>
          </p:nvPr>
        </p:nvSpPr>
        <p:spPr/>
        <p:txBody>
          <a:bodyPr/>
          <a:lstStyle/>
          <a:p>
            <a:fld id="{B716C8F4-20CD-364A-8A8E-DE130115B178}" type="slidenum">
              <a:rPr lang="sv-SE" smtClean="0"/>
              <a:pPr/>
              <a:t>‹#›</a:t>
            </a:fld>
            <a:endParaRPr lang="sv-SE" dirty="0"/>
          </a:p>
        </p:txBody>
      </p:sp>
    </p:spTree>
    <p:extLst>
      <p:ext uri="{BB962C8B-B14F-4D97-AF65-F5344CB8AC3E}">
        <p14:creationId xmlns:p14="http://schemas.microsoft.com/office/powerpoint/2010/main" val="401277071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Headline only, light blue lines">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D3B2E332-9225-25D1-EB2B-62418C5D494E}"/>
              </a:ext>
            </a:extLst>
          </p:cNvPr>
          <p:cNvSpPr>
            <a:spLocks noGrp="1"/>
          </p:cNvSpPr>
          <p:nvPr>
            <p:ph type="title"/>
          </p:nvPr>
        </p:nvSpPr>
        <p:spPr/>
        <p:txBody>
          <a:bodyPr/>
          <a:lstStyle/>
          <a:p>
            <a:r>
              <a:rPr lang="zh-CN" altLang="en-US"/>
              <a:t>单击此处编辑母版标题样式</a:t>
            </a:r>
            <a:endParaRPr lang="sv-SE"/>
          </a:p>
        </p:txBody>
      </p:sp>
      <p:sp>
        <p:nvSpPr>
          <p:cNvPr id="3" name="Platshållare för datum 2">
            <a:extLst>
              <a:ext uri="{FF2B5EF4-FFF2-40B4-BE49-F238E27FC236}">
                <a16:creationId xmlns:a16="http://schemas.microsoft.com/office/drawing/2014/main" id="{2EF1EFA3-3FDF-1336-ED61-2DEDAA6F6BD6}"/>
              </a:ext>
            </a:extLst>
          </p:cNvPr>
          <p:cNvSpPr>
            <a:spLocks noGrp="1"/>
          </p:cNvSpPr>
          <p:nvPr>
            <p:ph type="dt" sz="half" idx="10"/>
          </p:nvPr>
        </p:nvSpPr>
        <p:spPr/>
        <p:txBody>
          <a:bodyPr/>
          <a:lstStyle/>
          <a:p>
            <a:fld id="{1957E16A-1246-F744-BDA8-D5896FB385F8}" type="datetime1">
              <a:rPr lang="sv-SE" smtClean="0"/>
              <a:t>2024-05-14</a:t>
            </a:fld>
            <a:endParaRPr lang="sv-SE" dirty="0"/>
          </a:p>
        </p:txBody>
      </p:sp>
      <p:sp>
        <p:nvSpPr>
          <p:cNvPr id="4" name="Platshållare för sidfot 3">
            <a:extLst>
              <a:ext uri="{FF2B5EF4-FFF2-40B4-BE49-F238E27FC236}">
                <a16:creationId xmlns:a16="http://schemas.microsoft.com/office/drawing/2014/main" id="{580BEAC8-B518-E8B6-324C-4CC99EAFBFDA}"/>
              </a:ext>
            </a:extLst>
          </p:cNvPr>
          <p:cNvSpPr>
            <a:spLocks noGrp="1"/>
          </p:cNvSpPr>
          <p:nvPr>
            <p:ph type="ftr" sz="quarter" idx="11"/>
          </p:nvPr>
        </p:nvSpPr>
        <p:spPr/>
        <p:txBody>
          <a:bodyPr/>
          <a:lstStyle/>
          <a:p>
            <a:r>
              <a:rPr lang="sv-SE"/>
              <a:t>Presentation footer</a:t>
            </a:r>
            <a:endParaRPr lang="sv-SE" dirty="0"/>
          </a:p>
        </p:txBody>
      </p:sp>
      <p:sp>
        <p:nvSpPr>
          <p:cNvPr id="5" name="Platshållare för bildnummer 4">
            <a:extLst>
              <a:ext uri="{FF2B5EF4-FFF2-40B4-BE49-F238E27FC236}">
                <a16:creationId xmlns:a16="http://schemas.microsoft.com/office/drawing/2014/main" id="{0936D8FE-4DB7-B3B6-8840-02A9309F685D}"/>
              </a:ext>
            </a:extLst>
          </p:cNvPr>
          <p:cNvSpPr>
            <a:spLocks noGrp="1"/>
          </p:cNvSpPr>
          <p:nvPr>
            <p:ph type="sldNum" sz="quarter" idx="12"/>
          </p:nvPr>
        </p:nvSpPr>
        <p:spPr/>
        <p:txBody>
          <a:bodyPr/>
          <a:lstStyle/>
          <a:p>
            <a:fld id="{B716C8F4-20CD-364A-8A8E-DE130115B178}" type="slidenum">
              <a:rPr lang="sv-SE" smtClean="0"/>
              <a:pPr/>
              <a:t>‹#›</a:t>
            </a:fld>
            <a:endParaRPr lang="sv-SE" dirty="0"/>
          </a:p>
        </p:txBody>
      </p:sp>
      <p:pic>
        <p:nvPicPr>
          <p:cNvPr id="6" name="Bild 5">
            <a:extLst>
              <a:ext uri="{FF2B5EF4-FFF2-40B4-BE49-F238E27FC236}">
                <a16:creationId xmlns:a16="http://schemas.microsoft.com/office/drawing/2014/main" id="{2CD49F62-B17F-4256-87E8-B48CEC1AECFD}"/>
              </a:ext>
            </a:extLst>
          </p:cNvPr>
          <p:cNvPicPr>
            <a:picLocks noChangeAspect="1"/>
          </p:cNvPicPr>
          <p:nvPr userDrawn="1"/>
        </p:nvPicPr>
        <p:blipFill rotWithShape="1">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r="70668" b="27986"/>
          <a:stretch/>
        </p:blipFill>
        <p:spPr>
          <a:xfrm rot="10800000">
            <a:off x="8615880" y="1919288"/>
            <a:ext cx="3576120" cy="4938712"/>
          </a:xfrm>
          <a:prstGeom prst="rect">
            <a:avLst/>
          </a:prstGeom>
        </p:spPr>
      </p:pic>
    </p:spTree>
    <p:extLst>
      <p:ext uri="{BB962C8B-B14F-4D97-AF65-F5344CB8AC3E}">
        <p14:creationId xmlns:p14="http://schemas.microsoft.com/office/powerpoint/2010/main" val="428514932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Headline only, sand lines">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D3B2E332-9225-25D1-EB2B-62418C5D494E}"/>
              </a:ext>
            </a:extLst>
          </p:cNvPr>
          <p:cNvSpPr>
            <a:spLocks noGrp="1"/>
          </p:cNvSpPr>
          <p:nvPr>
            <p:ph type="title"/>
          </p:nvPr>
        </p:nvSpPr>
        <p:spPr/>
        <p:txBody>
          <a:bodyPr/>
          <a:lstStyle/>
          <a:p>
            <a:r>
              <a:rPr lang="zh-CN" altLang="en-US"/>
              <a:t>单击此处编辑母版标题样式</a:t>
            </a:r>
            <a:endParaRPr lang="sv-SE"/>
          </a:p>
        </p:txBody>
      </p:sp>
      <p:sp>
        <p:nvSpPr>
          <p:cNvPr id="3" name="Platshållare för datum 2">
            <a:extLst>
              <a:ext uri="{FF2B5EF4-FFF2-40B4-BE49-F238E27FC236}">
                <a16:creationId xmlns:a16="http://schemas.microsoft.com/office/drawing/2014/main" id="{2EF1EFA3-3FDF-1336-ED61-2DEDAA6F6BD6}"/>
              </a:ext>
            </a:extLst>
          </p:cNvPr>
          <p:cNvSpPr>
            <a:spLocks noGrp="1"/>
          </p:cNvSpPr>
          <p:nvPr>
            <p:ph type="dt" sz="half" idx="10"/>
          </p:nvPr>
        </p:nvSpPr>
        <p:spPr/>
        <p:txBody>
          <a:bodyPr/>
          <a:lstStyle/>
          <a:p>
            <a:fld id="{68888E78-A3E8-2E47-A37C-B0DACC4AC38C}" type="datetime1">
              <a:rPr lang="sv-SE" smtClean="0"/>
              <a:t>2024-05-14</a:t>
            </a:fld>
            <a:endParaRPr lang="sv-SE" dirty="0"/>
          </a:p>
        </p:txBody>
      </p:sp>
      <p:sp>
        <p:nvSpPr>
          <p:cNvPr id="4" name="Platshållare för sidfot 3">
            <a:extLst>
              <a:ext uri="{FF2B5EF4-FFF2-40B4-BE49-F238E27FC236}">
                <a16:creationId xmlns:a16="http://schemas.microsoft.com/office/drawing/2014/main" id="{580BEAC8-B518-E8B6-324C-4CC99EAFBFDA}"/>
              </a:ext>
            </a:extLst>
          </p:cNvPr>
          <p:cNvSpPr>
            <a:spLocks noGrp="1"/>
          </p:cNvSpPr>
          <p:nvPr>
            <p:ph type="ftr" sz="quarter" idx="11"/>
          </p:nvPr>
        </p:nvSpPr>
        <p:spPr/>
        <p:txBody>
          <a:bodyPr/>
          <a:lstStyle/>
          <a:p>
            <a:r>
              <a:rPr lang="sv-SE"/>
              <a:t>Presentation footer</a:t>
            </a:r>
            <a:endParaRPr lang="sv-SE" dirty="0"/>
          </a:p>
        </p:txBody>
      </p:sp>
      <p:sp>
        <p:nvSpPr>
          <p:cNvPr id="5" name="Platshållare för bildnummer 4">
            <a:extLst>
              <a:ext uri="{FF2B5EF4-FFF2-40B4-BE49-F238E27FC236}">
                <a16:creationId xmlns:a16="http://schemas.microsoft.com/office/drawing/2014/main" id="{0936D8FE-4DB7-B3B6-8840-02A9309F685D}"/>
              </a:ext>
            </a:extLst>
          </p:cNvPr>
          <p:cNvSpPr>
            <a:spLocks noGrp="1"/>
          </p:cNvSpPr>
          <p:nvPr>
            <p:ph type="sldNum" sz="quarter" idx="12"/>
          </p:nvPr>
        </p:nvSpPr>
        <p:spPr/>
        <p:txBody>
          <a:bodyPr/>
          <a:lstStyle/>
          <a:p>
            <a:fld id="{B716C8F4-20CD-364A-8A8E-DE130115B178}" type="slidenum">
              <a:rPr lang="sv-SE" smtClean="0"/>
              <a:pPr/>
              <a:t>‹#›</a:t>
            </a:fld>
            <a:endParaRPr lang="sv-SE" dirty="0"/>
          </a:p>
        </p:txBody>
      </p:sp>
      <p:pic>
        <p:nvPicPr>
          <p:cNvPr id="6" name="Bild 5">
            <a:extLst>
              <a:ext uri="{FF2B5EF4-FFF2-40B4-BE49-F238E27FC236}">
                <a16:creationId xmlns:a16="http://schemas.microsoft.com/office/drawing/2014/main" id="{70BC9548-E26C-77A2-1994-5B2D723366A9}"/>
              </a:ext>
            </a:extLst>
          </p:cNvPr>
          <p:cNvPicPr>
            <a:picLocks noChangeAspect="1"/>
          </p:cNvPicPr>
          <p:nvPr userDrawn="1"/>
        </p:nvPicPr>
        <p:blipFill rotWithShape="1">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r="70668" b="27986"/>
          <a:stretch/>
        </p:blipFill>
        <p:spPr>
          <a:xfrm rot="10800000">
            <a:off x="8615880" y="1919288"/>
            <a:ext cx="3576120" cy="4938712"/>
          </a:xfrm>
          <a:prstGeom prst="rect">
            <a:avLst/>
          </a:prstGeom>
        </p:spPr>
      </p:pic>
    </p:spTree>
    <p:extLst>
      <p:ext uri="{BB962C8B-B14F-4D97-AF65-F5344CB8AC3E}">
        <p14:creationId xmlns:p14="http://schemas.microsoft.com/office/powerpoint/2010/main" val="56752721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Headline only, light blue">
    <p:bg>
      <p:bgPr>
        <a:solidFill>
          <a:schemeClr val="accent4"/>
        </a:solidFill>
        <a:effectLst/>
      </p:bgPr>
    </p:bg>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D3B2E332-9225-25D1-EB2B-62418C5D494E}"/>
              </a:ext>
            </a:extLst>
          </p:cNvPr>
          <p:cNvSpPr>
            <a:spLocks noGrp="1"/>
          </p:cNvSpPr>
          <p:nvPr>
            <p:ph type="title"/>
          </p:nvPr>
        </p:nvSpPr>
        <p:spPr/>
        <p:txBody>
          <a:bodyPr/>
          <a:lstStyle/>
          <a:p>
            <a:r>
              <a:rPr lang="zh-CN" altLang="en-US"/>
              <a:t>单击此处编辑母版标题样式</a:t>
            </a:r>
            <a:endParaRPr lang="sv-SE"/>
          </a:p>
        </p:txBody>
      </p:sp>
      <p:sp>
        <p:nvSpPr>
          <p:cNvPr id="3" name="Platshållare för datum 2">
            <a:extLst>
              <a:ext uri="{FF2B5EF4-FFF2-40B4-BE49-F238E27FC236}">
                <a16:creationId xmlns:a16="http://schemas.microsoft.com/office/drawing/2014/main" id="{2EF1EFA3-3FDF-1336-ED61-2DEDAA6F6BD6}"/>
              </a:ext>
            </a:extLst>
          </p:cNvPr>
          <p:cNvSpPr>
            <a:spLocks noGrp="1"/>
          </p:cNvSpPr>
          <p:nvPr>
            <p:ph type="dt" sz="half" idx="10"/>
          </p:nvPr>
        </p:nvSpPr>
        <p:spPr/>
        <p:txBody>
          <a:bodyPr/>
          <a:lstStyle/>
          <a:p>
            <a:fld id="{AC1801B8-2ABD-E645-B0F3-2F4D3FFFF5AE}" type="datetime1">
              <a:rPr lang="sv-SE" smtClean="0"/>
              <a:t>2024-05-14</a:t>
            </a:fld>
            <a:endParaRPr lang="sv-SE" dirty="0"/>
          </a:p>
        </p:txBody>
      </p:sp>
      <p:sp>
        <p:nvSpPr>
          <p:cNvPr id="4" name="Platshållare för sidfot 3">
            <a:extLst>
              <a:ext uri="{FF2B5EF4-FFF2-40B4-BE49-F238E27FC236}">
                <a16:creationId xmlns:a16="http://schemas.microsoft.com/office/drawing/2014/main" id="{580BEAC8-B518-E8B6-324C-4CC99EAFBFDA}"/>
              </a:ext>
            </a:extLst>
          </p:cNvPr>
          <p:cNvSpPr>
            <a:spLocks noGrp="1"/>
          </p:cNvSpPr>
          <p:nvPr>
            <p:ph type="ftr" sz="quarter" idx="11"/>
          </p:nvPr>
        </p:nvSpPr>
        <p:spPr/>
        <p:txBody>
          <a:bodyPr/>
          <a:lstStyle/>
          <a:p>
            <a:r>
              <a:rPr lang="sv-SE"/>
              <a:t>Presentation footer</a:t>
            </a:r>
            <a:endParaRPr lang="sv-SE" dirty="0"/>
          </a:p>
        </p:txBody>
      </p:sp>
      <p:sp>
        <p:nvSpPr>
          <p:cNvPr id="5" name="Platshållare för bildnummer 4">
            <a:extLst>
              <a:ext uri="{FF2B5EF4-FFF2-40B4-BE49-F238E27FC236}">
                <a16:creationId xmlns:a16="http://schemas.microsoft.com/office/drawing/2014/main" id="{0936D8FE-4DB7-B3B6-8840-02A9309F685D}"/>
              </a:ext>
            </a:extLst>
          </p:cNvPr>
          <p:cNvSpPr>
            <a:spLocks noGrp="1"/>
          </p:cNvSpPr>
          <p:nvPr>
            <p:ph type="sldNum" sz="quarter" idx="12"/>
          </p:nvPr>
        </p:nvSpPr>
        <p:spPr/>
        <p:txBody>
          <a:bodyPr/>
          <a:lstStyle/>
          <a:p>
            <a:fld id="{B716C8F4-20CD-364A-8A8E-DE130115B178}" type="slidenum">
              <a:rPr lang="sv-SE" smtClean="0"/>
              <a:pPr/>
              <a:t>‹#›</a:t>
            </a:fld>
            <a:endParaRPr lang="sv-SE" dirty="0"/>
          </a:p>
        </p:txBody>
      </p:sp>
      <p:pic>
        <p:nvPicPr>
          <p:cNvPr id="6" name="Bild 5">
            <a:extLst>
              <a:ext uri="{FF2B5EF4-FFF2-40B4-BE49-F238E27FC236}">
                <a16:creationId xmlns:a16="http://schemas.microsoft.com/office/drawing/2014/main" id="{C21FC7DD-9D09-44CA-0597-9DEB74E2004D}"/>
              </a:ext>
            </a:extLst>
          </p:cNvPr>
          <p:cNvPicPr>
            <a:picLocks noChangeAspect="1"/>
          </p:cNvPicPr>
          <p:nvPr userDrawn="1"/>
        </p:nvPicPr>
        <p:blipFill rotWithShape="1">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r="70668" b="27986"/>
          <a:stretch/>
        </p:blipFill>
        <p:spPr>
          <a:xfrm rot="10800000">
            <a:off x="8615880" y="1919288"/>
            <a:ext cx="3576120" cy="4938712"/>
          </a:xfrm>
          <a:prstGeom prst="rect">
            <a:avLst/>
          </a:prstGeom>
        </p:spPr>
      </p:pic>
    </p:spTree>
    <p:extLst>
      <p:ext uri="{BB962C8B-B14F-4D97-AF65-F5344CB8AC3E}">
        <p14:creationId xmlns:p14="http://schemas.microsoft.com/office/powerpoint/2010/main" val="377687905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Headline only, sand">
    <p:bg>
      <p:bgPr>
        <a:solidFill>
          <a:schemeClr val="bg2"/>
        </a:solidFill>
        <a:effectLst/>
      </p:bgPr>
    </p:bg>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D3B2E332-9225-25D1-EB2B-62418C5D494E}"/>
              </a:ext>
            </a:extLst>
          </p:cNvPr>
          <p:cNvSpPr>
            <a:spLocks noGrp="1"/>
          </p:cNvSpPr>
          <p:nvPr>
            <p:ph type="title"/>
          </p:nvPr>
        </p:nvSpPr>
        <p:spPr/>
        <p:txBody>
          <a:bodyPr/>
          <a:lstStyle/>
          <a:p>
            <a:r>
              <a:rPr lang="zh-CN" altLang="en-US"/>
              <a:t>单击此处编辑母版标题样式</a:t>
            </a:r>
            <a:endParaRPr lang="sv-SE"/>
          </a:p>
        </p:txBody>
      </p:sp>
      <p:sp>
        <p:nvSpPr>
          <p:cNvPr id="3" name="Platshållare för datum 2">
            <a:extLst>
              <a:ext uri="{FF2B5EF4-FFF2-40B4-BE49-F238E27FC236}">
                <a16:creationId xmlns:a16="http://schemas.microsoft.com/office/drawing/2014/main" id="{2EF1EFA3-3FDF-1336-ED61-2DEDAA6F6BD6}"/>
              </a:ext>
            </a:extLst>
          </p:cNvPr>
          <p:cNvSpPr>
            <a:spLocks noGrp="1"/>
          </p:cNvSpPr>
          <p:nvPr>
            <p:ph type="dt" sz="half" idx="10"/>
          </p:nvPr>
        </p:nvSpPr>
        <p:spPr/>
        <p:txBody>
          <a:bodyPr/>
          <a:lstStyle/>
          <a:p>
            <a:fld id="{164FA935-6078-184F-946C-D8B2130A7BC4}" type="datetime1">
              <a:rPr lang="sv-SE" smtClean="0"/>
              <a:t>2024-05-14</a:t>
            </a:fld>
            <a:endParaRPr lang="sv-SE" dirty="0"/>
          </a:p>
        </p:txBody>
      </p:sp>
      <p:sp>
        <p:nvSpPr>
          <p:cNvPr id="4" name="Platshållare för sidfot 3">
            <a:extLst>
              <a:ext uri="{FF2B5EF4-FFF2-40B4-BE49-F238E27FC236}">
                <a16:creationId xmlns:a16="http://schemas.microsoft.com/office/drawing/2014/main" id="{580BEAC8-B518-E8B6-324C-4CC99EAFBFDA}"/>
              </a:ext>
            </a:extLst>
          </p:cNvPr>
          <p:cNvSpPr>
            <a:spLocks noGrp="1"/>
          </p:cNvSpPr>
          <p:nvPr>
            <p:ph type="ftr" sz="quarter" idx="11"/>
          </p:nvPr>
        </p:nvSpPr>
        <p:spPr/>
        <p:txBody>
          <a:bodyPr/>
          <a:lstStyle/>
          <a:p>
            <a:r>
              <a:rPr lang="sv-SE"/>
              <a:t>Presentation footer</a:t>
            </a:r>
            <a:endParaRPr lang="sv-SE" dirty="0"/>
          </a:p>
        </p:txBody>
      </p:sp>
      <p:sp>
        <p:nvSpPr>
          <p:cNvPr id="5" name="Platshållare för bildnummer 4">
            <a:extLst>
              <a:ext uri="{FF2B5EF4-FFF2-40B4-BE49-F238E27FC236}">
                <a16:creationId xmlns:a16="http://schemas.microsoft.com/office/drawing/2014/main" id="{0936D8FE-4DB7-B3B6-8840-02A9309F685D}"/>
              </a:ext>
            </a:extLst>
          </p:cNvPr>
          <p:cNvSpPr>
            <a:spLocks noGrp="1"/>
          </p:cNvSpPr>
          <p:nvPr>
            <p:ph type="sldNum" sz="quarter" idx="12"/>
          </p:nvPr>
        </p:nvSpPr>
        <p:spPr/>
        <p:txBody>
          <a:bodyPr/>
          <a:lstStyle/>
          <a:p>
            <a:fld id="{B716C8F4-20CD-364A-8A8E-DE130115B178}" type="slidenum">
              <a:rPr lang="sv-SE" smtClean="0"/>
              <a:pPr/>
              <a:t>‹#›</a:t>
            </a:fld>
            <a:endParaRPr lang="sv-SE" dirty="0"/>
          </a:p>
        </p:txBody>
      </p:sp>
      <p:pic>
        <p:nvPicPr>
          <p:cNvPr id="6" name="Bild 5">
            <a:extLst>
              <a:ext uri="{FF2B5EF4-FFF2-40B4-BE49-F238E27FC236}">
                <a16:creationId xmlns:a16="http://schemas.microsoft.com/office/drawing/2014/main" id="{B0E08DE0-7713-2F89-9CAE-718563F453A7}"/>
              </a:ext>
            </a:extLst>
          </p:cNvPr>
          <p:cNvPicPr>
            <a:picLocks noChangeAspect="1"/>
          </p:cNvPicPr>
          <p:nvPr userDrawn="1"/>
        </p:nvPicPr>
        <p:blipFill rotWithShape="1">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r="70668" b="27986"/>
          <a:stretch/>
        </p:blipFill>
        <p:spPr>
          <a:xfrm rot="10800000">
            <a:off x="8615880" y="1919288"/>
            <a:ext cx="3576120" cy="4938712"/>
          </a:xfrm>
          <a:prstGeom prst="rect">
            <a:avLst/>
          </a:prstGeom>
        </p:spPr>
      </p:pic>
    </p:spTree>
    <p:extLst>
      <p:ext uri="{BB962C8B-B14F-4D97-AF65-F5344CB8AC3E}">
        <p14:creationId xmlns:p14="http://schemas.microsoft.com/office/powerpoint/2010/main" val="22931527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Title/chapter, light blue">
    <p:bg>
      <p:bgPr>
        <a:solidFill>
          <a:schemeClr val="accent4"/>
        </a:solidFill>
        <a:effectLst/>
      </p:bgPr>
    </p:bg>
    <p:spTree>
      <p:nvGrpSpPr>
        <p:cNvPr id="1" name=""/>
        <p:cNvGrpSpPr/>
        <p:nvPr/>
      </p:nvGrpSpPr>
      <p:grpSpPr>
        <a:xfrm>
          <a:off x="0" y="0"/>
          <a:ext cx="0" cy="0"/>
          <a:chOff x="0" y="0"/>
          <a:chExt cx="0" cy="0"/>
        </a:xfrm>
      </p:grpSpPr>
      <p:pic>
        <p:nvPicPr>
          <p:cNvPr id="13" name="Bild 12">
            <a:extLst>
              <a:ext uri="{FF2B5EF4-FFF2-40B4-BE49-F238E27FC236}">
                <a16:creationId xmlns:a16="http://schemas.microsoft.com/office/drawing/2014/main" id="{90C470E2-DC28-87C0-F617-C04E8F72383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Rubrik 1">
            <a:extLst>
              <a:ext uri="{FF2B5EF4-FFF2-40B4-BE49-F238E27FC236}">
                <a16:creationId xmlns:a16="http://schemas.microsoft.com/office/drawing/2014/main" id="{08FF4B0F-EDDD-A22D-72B1-38F4939D3C89}"/>
              </a:ext>
            </a:extLst>
          </p:cNvPr>
          <p:cNvSpPr>
            <a:spLocks noGrp="1"/>
          </p:cNvSpPr>
          <p:nvPr>
            <p:ph type="title"/>
          </p:nvPr>
        </p:nvSpPr>
        <p:spPr>
          <a:xfrm>
            <a:off x="600074" y="2218797"/>
            <a:ext cx="7218363" cy="2852737"/>
          </a:xfrm>
        </p:spPr>
        <p:txBody>
          <a:bodyPr anchor="b"/>
          <a:lstStyle>
            <a:lvl1pPr>
              <a:defRPr sz="6000"/>
            </a:lvl1pPr>
          </a:lstStyle>
          <a:p>
            <a:r>
              <a:rPr lang="zh-CN" altLang="en-US"/>
              <a:t>单击此处编辑母版标题样式</a:t>
            </a:r>
            <a:endParaRPr lang="sv-SE" dirty="0"/>
          </a:p>
        </p:txBody>
      </p:sp>
      <p:sp>
        <p:nvSpPr>
          <p:cNvPr id="3" name="Platshållare för text 2">
            <a:extLst>
              <a:ext uri="{FF2B5EF4-FFF2-40B4-BE49-F238E27FC236}">
                <a16:creationId xmlns:a16="http://schemas.microsoft.com/office/drawing/2014/main" id="{D2F2B0C3-2BAB-6502-DD24-88356B839479}"/>
              </a:ext>
            </a:extLst>
          </p:cNvPr>
          <p:cNvSpPr>
            <a:spLocks noGrp="1"/>
          </p:cNvSpPr>
          <p:nvPr>
            <p:ph type="body" idx="1"/>
          </p:nvPr>
        </p:nvSpPr>
        <p:spPr>
          <a:xfrm>
            <a:off x="600074" y="5226050"/>
            <a:ext cx="7218363" cy="863600"/>
          </a:xfrm>
        </p:spPr>
        <p:txBody>
          <a:bodyPr/>
          <a:lstStyle>
            <a:lvl1pPr marL="0" indent="0">
              <a:buNone/>
              <a:defRPr sz="240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Platshållare för datum 3">
            <a:extLst>
              <a:ext uri="{FF2B5EF4-FFF2-40B4-BE49-F238E27FC236}">
                <a16:creationId xmlns:a16="http://schemas.microsoft.com/office/drawing/2014/main" id="{F851E848-251E-E2DA-7C4F-1D00914218D5}"/>
              </a:ext>
            </a:extLst>
          </p:cNvPr>
          <p:cNvSpPr>
            <a:spLocks noGrp="1"/>
          </p:cNvSpPr>
          <p:nvPr>
            <p:ph type="dt" sz="half" idx="10"/>
          </p:nvPr>
        </p:nvSpPr>
        <p:spPr/>
        <p:txBody>
          <a:bodyPr/>
          <a:lstStyle/>
          <a:p>
            <a:fld id="{FC84D86F-77A2-B649-9DAB-4D28280CD96F}" type="datetime1">
              <a:rPr lang="sv-SE" smtClean="0"/>
              <a:t>2024-05-14</a:t>
            </a:fld>
            <a:endParaRPr lang="sv-SE"/>
          </a:p>
        </p:txBody>
      </p:sp>
      <p:sp>
        <p:nvSpPr>
          <p:cNvPr id="5" name="Platshållare för sidfot 4">
            <a:extLst>
              <a:ext uri="{FF2B5EF4-FFF2-40B4-BE49-F238E27FC236}">
                <a16:creationId xmlns:a16="http://schemas.microsoft.com/office/drawing/2014/main" id="{7B17E8BE-A4A4-85C9-B892-43238732B056}"/>
              </a:ext>
            </a:extLst>
          </p:cNvPr>
          <p:cNvSpPr>
            <a:spLocks noGrp="1"/>
          </p:cNvSpPr>
          <p:nvPr>
            <p:ph type="ftr" sz="quarter" idx="11"/>
          </p:nvPr>
        </p:nvSpPr>
        <p:spPr/>
        <p:txBody>
          <a:bodyPr/>
          <a:lstStyle/>
          <a:p>
            <a:r>
              <a:rPr lang="sv-SE"/>
              <a:t>Presentation footer</a:t>
            </a:r>
          </a:p>
        </p:txBody>
      </p:sp>
      <p:sp>
        <p:nvSpPr>
          <p:cNvPr id="6" name="Platshållare för bildnummer 5">
            <a:extLst>
              <a:ext uri="{FF2B5EF4-FFF2-40B4-BE49-F238E27FC236}">
                <a16:creationId xmlns:a16="http://schemas.microsoft.com/office/drawing/2014/main" id="{D29BC8E8-F5C8-822E-801D-9D7D18708ADC}"/>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233083591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Empty">
    <p:spTree>
      <p:nvGrpSpPr>
        <p:cNvPr id="1" name=""/>
        <p:cNvGrpSpPr/>
        <p:nvPr/>
      </p:nvGrpSpPr>
      <p:grpSpPr>
        <a:xfrm>
          <a:off x="0" y="0"/>
          <a:ext cx="0" cy="0"/>
          <a:chOff x="0" y="0"/>
          <a:chExt cx="0" cy="0"/>
        </a:xfrm>
      </p:grpSpPr>
      <p:sp>
        <p:nvSpPr>
          <p:cNvPr id="2" name="Platshållare för datum 1">
            <a:extLst>
              <a:ext uri="{FF2B5EF4-FFF2-40B4-BE49-F238E27FC236}">
                <a16:creationId xmlns:a16="http://schemas.microsoft.com/office/drawing/2014/main" id="{CB35DBFB-5CDF-E32D-0562-6D92213809A1}"/>
              </a:ext>
            </a:extLst>
          </p:cNvPr>
          <p:cNvSpPr>
            <a:spLocks noGrp="1"/>
          </p:cNvSpPr>
          <p:nvPr>
            <p:ph type="dt" sz="half" idx="10"/>
          </p:nvPr>
        </p:nvSpPr>
        <p:spPr/>
        <p:txBody>
          <a:bodyPr/>
          <a:lstStyle/>
          <a:p>
            <a:fld id="{878DDE6C-6786-8C48-9317-AF0776715ACF}" type="datetime1">
              <a:rPr lang="sv-SE" smtClean="0"/>
              <a:t>2024-05-14</a:t>
            </a:fld>
            <a:endParaRPr lang="sv-SE"/>
          </a:p>
        </p:txBody>
      </p:sp>
      <p:sp>
        <p:nvSpPr>
          <p:cNvPr id="3" name="Platshållare för sidfot 2">
            <a:extLst>
              <a:ext uri="{FF2B5EF4-FFF2-40B4-BE49-F238E27FC236}">
                <a16:creationId xmlns:a16="http://schemas.microsoft.com/office/drawing/2014/main" id="{9757DD51-31A9-0B97-878B-DC725BEF456D}"/>
              </a:ext>
            </a:extLst>
          </p:cNvPr>
          <p:cNvSpPr>
            <a:spLocks noGrp="1"/>
          </p:cNvSpPr>
          <p:nvPr>
            <p:ph type="ftr" sz="quarter" idx="11"/>
          </p:nvPr>
        </p:nvSpPr>
        <p:spPr/>
        <p:txBody>
          <a:bodyPr/>
          <a:lstStyle/>
          <a:p>
            <a:r>
              <a:rPr lang="sv-SE"/>
              <a:t>Presentation footer</a:t>
            </a:r>
          </a:p>
        </p:txBody>
      </p:sp>
      <p:sp>
        <p:nvSpPr>
          <p:cNvPr id="4" name="Platshållare för bildnummer 3">
            <a:extLst>
              <a:ext uri="{FF2B5EF4-FFF2-40B4-BE49-F238E27FC236}">
                <a16:creationId xmlns:a16="http://schemas.microsoft.com/office/drawing/2014/main" id="{49810C51-F518-224E-FB91-8421FD7D6879}"/>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413494009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 preserve="1">
  <p:cSld name="Headline and content, top">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8798893C-4CC2-2B2F-4FC8-5E0C5AE0DA9D}"/>
              </a:ext>
            </a:extLst>
          </p:cNvPr>
          <p:cNvSpPr>
            <a:spLocks noGrp="1"/>
          </p:cNvSpPr>
          <p:nvPr>
            <p:ph type="title"/>
          </p:nvPr>
        </p:nvSpPr>
        <p:spPr>
          <a:xfrm>
            <a:off x="1006764" y="326841"/>
            <a:ext cx="10583574" cy="591127"/>
          </a:xfrm>
        </p:spPr>
        <p:txBody>
          <a:bodyPr anchor="ctr"/>
          <a:lstStyle>
            <a:lvl1pPr>
              <a:defRPr sz="3200"/>
            </a:lvl1pPr>
          </a:lstStyle>
          <a:p>
            <a:r>
              <a:rPr lang="zh-CN" altLang="en-US"/>
              <a:t>单击此处编辑母版标题样式</a:t>
            </a:r>
            <a:endParaRPr lang="sv-SE" dirty="0"/>
          </a:p>
        </p:txBody>
      </p:sp>
      <p:sp>
        <p:nvSpPr>
          <p:cNvPr id="3" name="Platshållare för innehåll 2">
            <a:extLst>
              <a:ext uri="{FF2B5EF4-FFF2-40B4-BE49-F238E27FC236}">
                <a16:creationId xmlns:a16="http://schemas.microsoft.com/office/drawing/2014/main" id="{25C9F0B7-F98C-CB91-2115-2967E7B1517C}"/>
              </a:ext>
            </a:extLst>
          </p:cNvPr>
          <p:cNvSpPr>
            <a:spLocks noGrp="1"/>
          </p:cNvSpPr>
          <p:nvPr>
            <p:ph idx="1"/>
          </p:nvPr>
        </p:nvSpPr>
        <p:spPr>
          <a:xfrm>
            <a:off x="600075" y="1366838"/>
            <a:ext cx="10990263" cy="49593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sv-SE"/>
          </a:p>
        </p:txBody>
      </p:sp>
      <p:sp>
        <p:nvSpPr>
          <p:cNvPr id="4" name="Platshållare för datum 3">
            <a:extLst>
              <a:ext uri="{FF2B5EF4-FFF2-40B4-BE49-F238E27FC236}">
                <a16:creationId xmlns:a16="http://schemas.microsoft.com/office/drawing/2014/main" id="{1EDDDBB2-E3A5-184D-9122-109D1DA68713}"/>
              </a:ext>
            </a:extLst>
          </p:cNvPr>
          <p:cNvSpPr>
            <a:spLocks noGrp="1"/>
          </p:cNvSpPr>
          <p:nvPr>
            <p:ph type="dt" sz="half" idx="10"/>
          </p:nvPr>
        </p:nvSpPr>
        <p:spPr/>
        <p:txBody>
          <a:bodyPr/>
          <a:lstStyle/>
          <a:p>
            <a:fld id="{31CF0965-93C0-9548-8879-5851BCBC049F}" type="datetime1">
              <a:rPr lang="sv-SE" smtClean="0"/>
              <a:t>2024-05-14</a:t>
            </a:fld>
            <a:endParaRPr lang="sv-SE"/>
          </a:p>
        </p:txBody>
      </p:sp>
      <p:sp>
        <p:nvSpPr>
          <p:cNvPr id="5" name="Platshållare för sidfot 4">
            <a:extLst>
              <a:ext uri="{FF2B5EF4-FFF2-40B4-BE49-F238E27FC236}">
                <a16:creationId xmlns:a16="http://schemas.microsoft.com/office/drawing/2014/main" id="{8877E5B5-9B3B-1F13-E51F-88E6C87DC406}"/>
              </a:ext>
            </a:extLst>
          </p:cNvPr>
          <p:cNvSpPr>
            <a:spLocks noGrp="1"/>
          </p:cNvSpPr>
          <p:nvPr>
            <p:ph type="ftr" sz="quarter" idx="11"/>
          </p:nvPr>
        </p:nvSpPr>
        <p:spPr/>
        <p:txBody>
          <a:bodyPr/>
          <a:lstStyle/>
          <a:p>
            <a:r>
              <a:rPr lang="sv-SE"/>
              <a:t>Presentation footer</a:t>
            </a:r>
          </a:p>
        </p:txBody>
      </p:sp>
      <p:sp>
        <p:nvSpPr>
          <p:cNvPr id="6" name="Platshållare för bildnummer 5">
            <a:extLst>
              <a:ext uri="{FF2B5EF4-FFF2-40B4-BE49-F238E27FC236}">
                <a16:creationId xmlns:a16="http://schemas.microsoft.com/office/drawing/2014/main" id="{A8432B03-1FFF-FE82-834F-9C4FBE4D6A23}"/>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60580866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Headline only, top">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8798893C-4CC2-2B2F-4FC8-5E0C5AE0DA9D}"/>
              </a:ext>
            </a:extLst>
          </p:cNvPr>
          <p:cNvSpPr>
            <a:spLocks noGrp="1"/>
          </p:cNvSpPr>
          <p:nvPr>
            <p:ph type="title"/>
          </p:nvPr>
        </p:nvSpPr>
        <p:spPr>
          <a:xfrm>
            <a:off x="1006764" y="326841"/>
            <a:ext cx="10583574" cy="591127"/>
          </a:xfrm>
        </p:spPr>
        <p:txBody>
          <a:bodyPr anchor="ctr"/>
          <a:lstStyle>
            <a:lvl1pPr>
              <a:defRPr sz="3200"/>
            </a:lvl1pPr>
          </a:lstStyle>
          <a:p>
            <a:r>
              <a:rPr lang="zh-CN" altLang="en-US"/>
              <a:t>单击此处编辑母版标题样式</a:t>
            </a:r>
            <a:endParaRPr lang="sv-SE" dirty="0"/>
          </a:p>
        </p:txBody>
      </p:sp>
      <p:sp>
        <p:nvSpPr>
          <p:cNvPr id="4" name="Platshållare för datum 3">
            <a:extLst>
              <a:ext uri="{FF2B5EF4-FFF2-40B4-BE49-F238E27FC236}">
                <a16:creationId xmlns:a16="http://schemas.microsoft.com/office/drawing/2014/main" id="{1EDDDBB2-E3A5-184D-9122-109D1DA68713}"/>
              </a:ext>
            </a:extLst>
          </p:cNvPr>
          <p:cNvSpPr>
            <a:spLocks noGrp="1"/>
          </p:cNvSpPr>
          <p:nvPr>
            <p:ph type="dt" sz="half" idx="10"/>
          </p:nvPr>
        </p:nvSpPr>
        <p:spPr/>
        <p:txBody>
          <a:bodyPr/>
          <a:lstStyle/>
          <a:p>
            <a:fld id="{31CF0965-93C0-9548-8879-5851BCBC049F}" type="datetime1">
              <a:rPr lang="sv-SE" smtClean="0"/>
              <a:t>2024-05-14</a:t>
            </a:fld>
            <a:endParaRPr lang="sv-SE"/>
          </a:p>
        </p:txBody>
      </p:sp>
      <p:sp>
        <p:nvSpPr>
          <p:cNvPr id="5" name="Platshållare för sidfot 4">
            <a:extLst>
              <a:ext uri="{FF2B5EF4-FFF2-40B4-BE49-F238E27FC236}">
                <a16:creationId xmlns:a16="http://schemas.microsoft.com/office/drawing/2014/main" id="{8877E5B5-9B3B-1F13-E51F-88E6C87DC406}"/>
              </a:ext>
            </a:extLst>
          </p:cNvPr>
          <p:cNvSpPr>
            <a:spLocks noGrp="1"/>
          </p:cNvSpPr>
          <p:nvPr>
            <p:ph type="ftr" sz="quarter" idx="11"/>
          </p:nvPr>
        </p:nvSpPr>
        <p:spPr/>
        <p:txBody>
          <a:bodyPr/>
          <a:lstStyle/>
          <a:p>
            <a:r>
              <a:rPr lang="sv-SE"/>
              <a:t>Presentation footer</a:t>
            </a:r>
          </a:p>
        </p:txBody>
      </p:sp>
      <p:sp>
        <p:nvSpPr>
          <p:cNvPr id="6" name="Platshållare för bildnummer 5">
            <a:extLst>
              <a:ext uri="{FF2B5EF4-FFF2-40B4-BE49-F238E27FC236}">
                <a16:creationId xmlns:a16="http://schemas.microsoft.com/office/drawing/2014/main" id="{A8432B03-1FFF-FE82-834F-9C4FBE4D6A23}"/>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128333641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Logo">
    <p:bg>
      <p:bgPr>
        <a:solidFill>
          <a:schemeClr val="accent1"/>
        </a:solidFill>
        <a:effectLst/>
      </p:bgPr>
    </p:bg>
    <p:spTree>
      <p:nvGrpSpPr>
        <p:cNvPr id="1" name=""/>
        <p:cNvGrpSpPr/>
        <p:nvPr/>
      </p:nvGrpSpPr>
      <p:grpSpPr>
        <a:xfrm>
          <a:off x="0" y="0"/>
          <a:ext cx="0" cy="0"/>
          <a:chOff x="0" y="0"/>
          <a:chExt cx="0" cy="0"/>
        </a:xfrm>
      </p:grpSpPr>
      <p:pic>
        <p:nvPicPr>
          <p:cNvPr id="6" name="Bild 5">
            <a:extLst>
              <a:ext uri="{FF2B5EF4-FFF2-40B4-BE49-F238E27FC236}">
                <a16:creationId xmlns:a16="http://schemas.microsoft.com/office/drawing/2014/main" id="{1B17365A-01B8-2D8F-B418-972C1DD7281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804380" y="1703220"/>
            <a:ext cx="2583240" cy="2890766"/>
          </a:xfrm>
          <a:prstGeom prst="rect">
            <a:avLst/>
          </a:prstGeom>
        </p:spPr>
      </p:pic>
      <p:sp>
        <p:nvSpPr>
          <p:cNvPr id="7" name="Platshållare för datum 6">
            <a:extLst>
              <a:ext uri="{FF2B5EF4-FFF2-40B4-BE49-F238E27FC236}">
                <a16:creationId xmlns:a16="http://schemas.microsoft.com/office/drawing/2014/main" id="{E7822B93-C60B-84AC-BEA5-4B6CD8FBD648}"/>
              </a:ext>
            </a:extLst>
          </p:cNvPr>
          <p:cNvSpPr>
            <a:spLocks noGrp="1"/>
          </p:cNvSpPr>
          <p:nvPr>
            <p:ph type="dt" sz="half" idx="10"/>
          </p:nvPr>
        </p:nvSpPr>
        <p:spPr/>
        <p:txBody>
          <a:bodyPr/>
          <a:lstStyle>
            <a:lvl1pPr>
              <a:defRPr>
                <a:solidFill>
                  <a:schemeClr val="bg1"/>
                </a:solidFill>
              </a:defRPr>
            </a:lvl1pPr>
          </a:lstStyle>
          <a:p>
            <a:fld id="{3A3328FD-6257-AC43-9CE4-2903A4D2BB9D}" type="datetime1">
              <a:rPr lang="sv-SE" smtClean="0"/>
              <a:t>2024-05-14</a:t>
            </a:fld>
            <a:endParaRPr lang="sv-SE" dirty="0"/>
          </a:p>
        </p:txBody>
      </p:sp>
      <p:sp>
        <p:nvSpPr>
          <p:cNvPr id="8" name="Platshållare för sidfot 7">
            <a:extLst>
              <a:ext uri="{FF2B5EF4-FFF2-40B4-BE49-F238E27FC236}">
                <a16:creationId xmlns:a16="http://schemas.microsoft.com/office/drawing/2014/main" id="{86CD18D2-CF8B-E9B4-ECC2-C81820148A41}"/>
              </a:ext>
            </a:extLst>
          </p:cNvPr>
          <p:cNvSpPr>
            <a:spLocks noGrp="1"/>
          </p:cNvSpPr>
          <p:nvPr>
            <p:ph type="ftr" sz="quarter" idx="11"/>
          </p:nvPr>
        </p:nvSpPr>
        <p:spPr/>
        <p:txBody>
          <a:bodyPr/>
          <a:lstStyle>
            <a:lvl1pPr>
              <a:defRPr>
                <a:solidFill>
                  <a:schemeClr val="bg1"/>
                </a:solidFill>
              </a:defRPr>
            </a:lvl1pPr>
          </a:lstStyle>
          <a:p>
            <a:r>
              <a:rPr lang="sv-SE"/>
              <a:t>Presentation footer</a:t>
            </a:r>
            <a:endParaRPr lang="sv-SE" dirty="0"/>
          </a:p>
        </p:txBody>
      </p:sp>
      <p:sp>
        <p:nvSpPr>
          <p:cNvPr id="9" name="Platshållare för bildnummer 8">
            <a:extLst>
              <a:ext uri="{FF2B5EF4-FFF2-40B4-BE49-F238E27FC236}">
                <a16:creationId xmlns:a16="http://schemas.microsoft.com/office/drawing/2014/main" id="{652B8956-F2A5-52B7-8331-65942CA3C8C0}"/>
              </a:ext>
            </a:extLst>
          </p:cNvPr>
          <p:cNvSpPr>
            <a:spLocks noGrp="1"/>
          </p:cNvSpPr>
          <p:nvPr>
            <p:ph type="sldNum" sz="quarter" idx="12"/>
          </p:nvPr>
        </p:nvSpPr>
        <p:spPr/>
        <p:txBody>
          <a:bodyPr/>
          <a:lstStyle>
            <a:lvl1pPr>
              <a:defRPr>
                <a:solidFill>
                  <a:schemeClr val="bg1"/>
                </a:solidFill>
              </a:defRPr>
            </a:lvl1pPr>
          </a:lstStyle>
          <a:p>
            <a:fld id="{B716C8F4-20CD-364A-8A8E-DE130115B178}" type="slidenum">
              <a:rPr lang="sv-SE" smtClean="0"/>
              <a:pPr/>
              <a:t>‹#›</a:t>
            </a:fld>
            <a:endParaRPr lang="sv-SE" dirty="0"/>
          </a:p>
        </p:txBody>
      </p:sp>
      <p:pic>
        <p:nvPicPr>
          <p:cNvPr id="2" name="Bild 1">
            <a:extLst>
              <a:ext uri="{FF2B5EF4-FFF2-40B4-BE49-F238E27FC236}">
                <a16:creationId xmlns:a16="http://schemas.microsoft.com/office/drawing/2014/main" id="{B31C6E16-A8C5-A850-CB5B-D4A530D7DE27}"/>
              </a:ext>
            </a:extLst>
          </p:cNvPr>
          <p:cNvPicPr>
            <a:picLocks noChangeAspect="1"/>
          </p:cNvPicPr>
          <p:nvPr userDrawn="1"/>
        </p:nvPicPr>
        <p:blipFill rotWithShape="1">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rcRect r="73936" b="32409"/>
          <a:stretch/>
        </p:blipFill>
        <p:spPr>
          <a:xfrm>
            <a:off x="-1" y="1"/>
            <a:ext cx="3177767" cy="4635374"/>
          </a:xfrm>
          <a:prstGeom prst="rect">
            <a:avLst/>
          </a:prstGeom>
        </p:spPr>
      </p:pic>
      <p:pic>
        <p:nvPicPr>
          <p:cNvPr id="3" name="Bild 2">
            <a:extLst>
              <a:ext uri="{FF2B5EF4-FFF2-40B4-BE49-F238E27FC236}">
                <a16:creationId xmlns:a16="http://schemas.microsoft.com/office/drawing/2014/main" id="{4EDED1D2-CC81-27E6-259D-AC4805594BE1}"/>
              </a:ext>
            </a:extLst>
          </p:cNvPr>
          <p:cNvPicPr>
            <a:picLocks noChangeAspect="1"/>
          </p:cNvPicPr>
          <p:nvPr userDrawn="1"/>
        </p:nvPicPr>
        <p:blipFill rotWithShape="1">
          <a:blip r:embed="rId6" cstate="print">
            <a:extLst>
              <a:ext uri="{28A0092B-C50C-407E-A947-70E740481C1C}">
                <a14:useLocalDpi xmlns:a14="http://schemas.microsoft.com/office/drawing/2010/main"/>
              </a:ext>
              <a:ext uri="{96DAC541-7B7A-43D3-8B79-37D633B846F1}">
                <asvg:svgBlip xmlns:asvg="http://schemas.microsoft.com/office/drawing/2016/SVG/main" r:embed="rId7"/>
              </a:ext>
            </a:extLst>
          </a:blip>
          <a:srcRect t="72740" r="75198" b="-1"/>
          <a:stretch/>
        </p:blipFill>
        <p:spPr>
          <a:xfrm flipH="1">
            <a:off x="9166550" y="4988459"/>
            <a:ext cx="3023858" cy="1869540"/>
          </a:xfrm>
          <a:prstGeom prst="rect">
            <a:avLst/>
          </a:prstGeom>
        </p:spPr>
      </p:pic>
    </p:spTree>
    <p:extLst>
      <p:ext uri="{BB962C8B-B14F-4D97-AF65-F5344CB8AC3E}">
        <p14:creationId xmlns:p14="http://schemas.microsoft.com/office/powerpoint/2010/main" val="232605936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Logo, navy blue">
    <p:bg>
      <p:bgPr>
        <a:solidFill>
          <a:schemeClr val="tx2"/>
        </a:solidFill>
        <a:effectLst/>
      </p:bgPr>
    </p:bg>
    <p:spTree>
      <p:nvGrpSpPr>
        <p:cNvPr id="1" name=""/>
        <p:cNvGrpSpPr/>
        <p:nvPr/>
      </p:nvGrpSpPr>
      <p:grpSpPr>
        <a:xfrm>
          <a:off x="0" y="0"/>
          <a:ext cx="0" cy="0"/>
          <a:chOff x="0" y="0"/>
          <a:chExt cx="0" cy="0"/>
        </a:xfrm>
      </p:grpSpPr>
      <p:pic>
        <p:nvPicPr>
          <p:cNvPr id="6" name="Bild 5">
            <a:extLst>
              <a:ext uri="{FF2B5EF4-FFF2-40B4-BE49-F238E27FC236}">
                <a16:creationId xmlns:a16="http://schemas.microsoft.com/office/drawing/2014/main" id="{1B17365A-01B8-2D8F-B418-972C1DD7281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804380" y="1703220"/>
            <a:ext cx="2583240" cy="2890766"/>
          </a:xfrm>
          <a:prstGeom prst="rect">
            <a:avLst/>
          </a:prstGeom>
        </p:spPr>
      </p:pic>
      <p:sp>
        <p:nvSpPr>
          <p:cNvPr id="7" name="Platshållare för datum 6">
            <a:extLst>
              <a:ext uri="{FF2B5EF4-FFF2-40B4-BE49-F238E27FC236}">
                <a16:creationId xmlns:a16="http://schemas.microsoft.com/office/drawing/2014/main" id="{E7822B93-C60B-84AC-BEA5-4B6CD8FBD648}"/>
              </a:ext>
            </a:extLst>
          </p:cNvPr>
          <p:cNvSpPr>
            <a:spLocks noGrp="1"/>
          </p:cNvSpPr>
          <p:nvPr>
            <p:ph type="dt" sz="half" idx="10"/>
          </p:nvPr>
        </p:nvSpPr>
        <p:spPr/>
        <p:txBody>
          <a:bodyPr/>
          <a:lstStyle>
            <a:lvl1pPr>
              <a:defRPr>
                <a:solidFill>
                  <a:schemeClr val="bg1"/>
                </a:solidFill>
              </a:defRPr>
            </a:lvl1pPr>
          </a:lstStyle>
          <a:p>
            <a:fld id="{32BABC24-2A82-014C-9256-A51302708EE4}" type="datetime1">
              <a:rPr lang="sv-SE" smtClean="0"/>
              <a:t>2024-05-14</a:t>
            </a:fld>
            <a:endParaRPr lang="sv-SE" dirty="0"/>
          </a:p>
        </p:txBody>
      </p:sp>
      <p:sp>
        <p:nvSpPr>
          <p:cNvPr id="8" name="Platshållare för sidfot 7">
            <a:extLst>
              <a:ext uri="{FF2B5EF4-FFF2-40B4-BE49-F238E27FC236}">
                <a16:creationId xmlns:a16="http://schemas.microsoft.com/office/drawing/2014/main" id="{86CD18D2-CF8B-E9B4-ECC2-C81820148A41}"/>
              </a:ext>
            </a:extLst>
          </p:cNvPr>
          <p:cNvSpPr>
            <a:spLocks noGrp="1"/>
          </p:cNvSpPr>
          <p:nvPr>
            <p:ph type="ftr" sz="quarter" idx="11"/>
          </p:nvPr>
        </p:nvSpPr>
        <p:spPr/>
        <p:txBody>
          <a:bodyPr/>
          <a:lstStyle>
            <a:lvl1pPr>
              <a:defRPr>
                <a:solidFill>
                  <a:schemeClr val="bg1"/>
                </a:solidFill>
              </a:defRPr>
            </a:lvl1pPr>
          </a:lstStyle>
          <a:p>
            <a:r>
              <a:rPr lang="sv-SE"/>
              <a:t>Presentation footer</a:t>
            </a:r>
            <a:endParaRPr lang="sv-SE" dirty="0"/>
          </a:p>
        </p:txBody>
      </p:sp>
      <p:sp>
        <p:nvSpPr>
          <p:cNvPr id="9" name="Platshållare för bildnummer 8">
            <a:extLst>
              <a:ext uri="{FF2B5EF4-FFF2-40B4-BE49-F238E27FC236}">
                <a16:creationId xmlns:a16="http://schemas.microsoft.com/office/drawing/2014/main" id="{652B8956-F2A5-52B7-8331-65942CA3C8C0}"/>
              </a:ext>
            </a:extLst>
          </p:cNvPr>
          <p:cNvSpPr>
            <a:spLocks noGrp="1"/>
          </p:cNvSpPr>
          <p:nvPr>
            <p:ph type="sldNum" sz="quarter" idx="12"/>
          </p:nvPr>
        </p:nvSpPr>
        <p:spPr/>
        <p:txBody>
          <a:bodyPr/>
          <a:lstStyle>
            <a:lvl1pPr>
              <a:defRPr>
                <a:solidFill>
                  <a:schemeClr val="bg1"/>
                </a:solidFill>
              </a:defRPr>
            </a:lvl1pPr>
          </a:lstStyle>
          <a:p>
            <a:fld id="{B716C8F4-20CD-364A-8A8E-DE130115B178}" type="slidenum">
              <a:rPr lang="sv-SE" smtClean="0"/>
              <a:pPr/>
              <a:t>‹#›</a:t>
            </a:fld>
            <a:endParaRPr lang="sv-SE" dirty="0"/>
          </a:p>
        </p:txBody>
      </p:sp>
      <p:pic>
        <p:nvPicPr>
          <p:cNvPr id="2" name="Bild 1">
            <a:extLst>
              <a:ext uri="{FF2B5EF4-FFF2-40B4-BE49-F238E27FC236}">
                <a16:creationId xmlns:a16="http://schemas.microsoft.com/office/drawing/2014/main" id="{0D27DED8-EA09-1EA2-8C8D-DCB1C9F0377C}"/>
              </a:ext>
            </a:extLst>
          </p:cNvPr>
          <p:cNvPicPr>
            <a:picLocks noChangeAspect="1"/>
          </p:cNvPicPr>
          <p:nvPr userDrawn="1"/>
        </p:nvPicPr>
        <p:blipFill rotWithShape="1">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rcRect r="73936" b="32409"/>
          <a:stretch/>
        </p:blipFill>
        <p:spPr>
          <a:xfrm>
            <a:off x="-1" y="1"/>
            <a:ext cx="3177767" cy="4635374"/>
          </a:xfrm>
          <a:prstGeom prst="rect">
            <a:avLst/>
          </a:prstGeom>
        </p:spPr>
      </p:pic>
      <p:pic>
        <p:nvPicPr>
          <p:cNvPr id="3" name="Bild 2">
            <a:extLst>
              <a:ext uri="{FF2B5EF4-FFF2-40B4-BE49-F238E27FC236}">
                <a16:creationId xmlns:a16="http://schemas.microsoft.com/office/drawing/2014/main" id="{004E1202-DA06-9B02-2B87-6713C953C357}"/>
              </a:ext>
            </a:extLst>
          </p:cNvPr>
          <p:cNvPicPr>
            <a:picLocks noChangeAspect="1"/>
          </p:cNvPicPr>
          <p:nvPr userDrawn="1"/>
        </p:nvPicPr>
        <p:blipFill rotWithShape="1">
          <a:blip r:embed="rId6" cstate="print">
            <a:extLst>
              <a:ext uri="{28A0092B-C50C-407E-A947-70E740481C1C}">
                <a14:useLocalDpi xmlns:a14="http://schemas.microsoft.com/office/drawing/2010/main"/>
              </a:ext>
              <a:ext uri="{96DAC541-7B7A-43D3-8B79-37D633B846F1}">
                <asvg:svgBlip xmlns:asvg="http://schemas.microsoft.com/office/drawing/2016/SVG/main" r:embed="rId7"/>
              </a:ext>
            </a:extLst>
          </a:blip>
          <a:srcRect t="72740" r="75198" b="-1"/>
          <a:stretch/>
        </p:blipFill>
        <p:spPr>
          <a:xfrm flipH="1">
            <a:off x="9166550" y="4988459"/>
            <a:ext cx="3023858" cy="1869540"/>
          </a:xfrm>
          <a:prstGeom prst="rect">
            <a:avLst/>
          </a:prstGeom>
        </p:spPr>
      </p:pic>
    </p:spTree>
    <p:extLst>
      <p:ext uri="{BB962C8B-B14F-4D97-AF65-F5344CB8AC3E}">
        <p14:creationId xmlns:p14="http://schemas.microsoft.com/office/powerpoint/2010/main" val="415031168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How to use template">
    <p:spTree>
      <p:nvGrpSpPr>
        <p:cNvPr id="1" name=""/>
        <p:cNvGrpSpPr/>
        <p:nvPr/>
      </p:nvGrpSpPr>
      <p:grpSpPr>
        <a:xfrm>
          <a:off x="0" y="0"/>
          <a:ext cx="0" cy="0"/>
          <a:chOff x="0" y="0"/>
          <a:chExt cx="0" cy="0"/>
        </a:xfrm>
      </p:grpSpPr>
      <p:grpSp>
        <p:nvGrpSpPr>
          <p:cNvPr id="16" name="Grupp 15">
            <a:extLst>
              <a:ext uri="{FF2B5EF4-FFF2-40B4-BE49-F238E27FC236}">
                <a16:creationId xmlns:a16="http://schemas.microsoft.com/office/drawing/2014/main" id="{CE19B76B-69BE-2CE8-2691-D7F57CA2A986}"/>
              </a:ext>
            </a:extLst>
          </p:cNvPr>
          <p:cNvGrpSpPr>
            <a:grpSpLocks noChangeAspect="1"/>
          </p:cNvGrpSpPr>
          <p:nvPr userDrawn="1"/>
        </p:nvGrpSpPr>
        <p:grpSpPr>
          <a:xfrm>
            <a:off x="2347236" y="2028884"/>
            <a:ext cx="1806522" cy="3150398"/>
            <a:chOff x="3971925" y="-1798194"/>
            <a:chExt cx="6248400" cy="10896600"/>
          </a:xfrm>
        </p:grpSpPr>
        <p:pic>
          <p:nvPicPr>
            <p:cNvPr id="13" name="Bildobjekt 12" descr="En bild som visar text, skärmbild, programvara, diagram&#10;&#10;Automatiskt genererad beskrivning">
              <a:extLst>
                <a:ext uri="{FF2B5EF4-FFF2-40B4-BE49-F238E27FC236}">
                  <a16:creationId xmlns:a16="http://schemas.microsoft.com/office/drawing/2014/main" id="{77182B8F-9D5B-E130-993A-698BFACD8216}"/>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971925" y="3650106"/>
              <a:ext cx="6248400" cy="5448300"/>
            </a:xfrm>
            <a:prstGeom prst="rect">
              <a:avLst/>
            </a:prstGeom>
          </p:spPr>
        </p:pic>
        <p:pic>
          <p:nvPicPr>
            <p:cNvPr id="15" name="Bildobjekt 14" descr="En bild som visar text, skärmbild, programvara, Datorikon&#10;&#10;Automatiskt genererad beskrivning">
              <a:extLst>
                <a:ext uri="{FF2B5EF4-FFF2-40B4-BE49-F238E27FC236}">
                  <a16:creationId xmlns:a16="http://schemas.microsoft.com/office/drawing/2014/main" id="{7DA50AB1-F7A2-EBC7-FB82-E0BBB1473184}"/>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971925" y="-1798194"/>
              <a:ext cx="6248400" cy="5448300"/>
            </a:xfrm>
            <a:prstGeom prst="rect">
              <a:avLst/>
            </a:prstGeom>
          </p:spPr>
        </p:pic>
      </p:grpSp>
      <p:sp>
        <p:nvSpPr>
          <p:cNvPr id="3" name="Platshållare för datum 2">
            <a:extLst>
              <a:ext uri="{FF2B5EF4-FFF2-40B4-BE49-F238E27FC236}">
                <a16:creationId xmlns:a16="http://schemas.microsoft.com/office/drawing/2014/main" id="{3968F577-4190-D3A2-B5A8-E34ADF1ABC61}"/>
              </a:ext>
            </a:extLst>
          </p:cNvPr>
          <p:cNvSpPr>
            <a:spLocks noGrp="1"/>
          </p:cNvSpPr>
          <p:nvPr>
            <p:ph type="dt" sz="half" idx="10"/>
          </p:nvPr>
        </p:nvSpPr>
        <p:spPr/>
        <p:txBody>
          <a:bodyPr/>
          <a:lstStyle/>
          <a:p>
            <a:fld id="{77AA192B-9140-F746-B429-ACF197DC5439}" type="datetime1">
              <a:rPr lang="sv-SE" smtClean="0"/>
              <a:t>2024-05-14</a:t>
            </a:fld>
            <a:endParaRPr lang="sv-SE" dirty="0"/>
          </a:p>
        </p:txBody>
      </p:sp>
      <p:sp>
        <p:nvSpPr>
          <p:cNvPr id="4" name="Platshållare för sidfot 3">
            <a:extLst>
              <a:ext uri="{FF2B5EF4-FFF2-40B4-BE49-F238E27FC236}">
                <a16:creationId xmlns:a16="http://schemas.microsoft.com/office/drawing/2014/main" id="{2AD44966-3286-DD76-F24B-E5B897B19E36}"/>
              </a:ext>
            </a:extLst>
          </p:cNvPr>
          <p:cNvSpPr>
            <a:spLocks noGrp="1"/>
          </p:cNvSpPr>
          <p:nvPr>
            <p:ph type="ftr" sz="quarter" idx="11"/>
          </p:nvPr>
        </p:nvSpPr>
        <p:spPr/>
        <p:txBody>
          <a:bodyPr/>
          <a:lstStyle/>
          <a:p>
            <a:r>
              <a:rPr lang="sv-SE"/>
              <a:t>Presentation footer</a:t>
            </a:r>
            <a:endParaRPr lang="sv-SE" dirty="0"/>
          </a:p>
        </p:txBody>
      </p:sp>
      <p:sp>
        <p:nvSpPr>
          <p:cNvPr id="5" name="Platshållare för bildnummer 4">
            <a:extLst>
              <a:ext uri="{FF2B5EF4-FFF2-40B4-BE49-F238E27FC236}">
                <a16:creationId xmlns:a16="http://schemas.microsoft.com/office/drawing/2014/main" id="{618B16DD-2293-3CEC-1E7B-F472FFA64C04}"/>
              </a:ext>
            </a:extLst>
          </p:cNvPr>
          <p:cNvSpPr>
            <a:spLocks noGrp="1"/>
          </p:cNvSpPr>
          <p:nvPr>
            <p:ph type="sldNum" sz="quarter" idx="12"/>
          </p:nvPr>
        </p:nvSpPr>
        <p:spPr/>
        <p:txBody>
          <a:bodyPr/>
          <a:lstStyle/>
          <a:p>
            <a:fld id="{B716C8F4-20CD-364A-8A8E-DE130115B178}" type="slidenum">
              <a:rPr lang="sv-SE" smtClean="0"/>
              <a:pPr/>
              <a:t>‹#›</a:t>
            </a:fld>
            <a:endParaRPr lang="sv-SE"/>
          </a:p>
        </p:txBody>
      </p:sp>
      <p:sp>
        <p:nvSpPr>
          <p:cNvPr id="7" name="textruta 6">
            <a:extLst>
              <a:ext uri="{FF2B5EF4-FFF2-40B4-BE49-F238E27FC236}">
                <a16:creationId xmlns:a16="http://schemas.microsoft.com/office/drawing/2014/main" id="{90ED1EC6-276A-A06E-A517-156B8EACE0DE}"/>
              </a:ext>
            </a:extLst>
          </p:cNvPr>
          <p:cNvSpPr txBox="1"/>
          <p:nvPr userDrawn="1"/>
        </p:nvSpPr>
        <p:spPr>
          <a:xfrm>
            <a:off x="600076" y="1046036"/>
            <a:ext cx="10991850" cy="796252"/>
          </a:xfrm>
          <a:prstGeom prst="rect">
            <a:avLst/>
          </a:prstGeom>
          <a:noFill/>
        </p:spPr>
        <p:txBody>
          <a:bodyPr wrap="square" anchor="t">
            <a:noAutofit/>
          </a:bodyPr>
          <a:lstStyle/>
          <a:p>
            <a:r>
              <a:rPr lang="en-US" sz="3600" b="1" noProof="0" dirty="0">
                <a:solidFill>
                  <a:schemeClr val="tx2"/>
                </a:solidFill>
                <a:latin typeface="+mj-lt"/>
              </a:rPr>
              <a:t>How to use this template</a:t>
            </a:r>
          </a:p>
        </p:txBody>
      </p:sp>
      <p:sp>
        <p:nvSpPr>
          <p:cNvPr id="6" name="textruta 5">
            <a:extLst>
              <a:ext uri="{FF2B5EF4-FFF2-40B4-BE49-F238E27FC236}">
                <a16:creationId xmlns:a16="http://schemas.microsoft.com/office/drawing/2014/main" id="{A169F84A-F3A8-EFE5-7C9A-F2537DED6605}"/>
              </a:ext>
            </a:extLst>
          </p:cNvPr>
          <p:cNvSpPr txBox="1"/>
          <p:nvPr userDrawn="1"/>
        </p:nvSpPr>
        <p:spPr>
          <a:xfrm>
            <a:off x="716536" y="2472816"/>
            <a:ext cx="1469735" cy="723275"/>
          </a:xfrm>
          <a:prstGeom prst="rect">
            <a:avLst/>
          </a:prstGeom>
          <a:noFill/>
        </p:spPr>
        <p:txBody>
          <a:bodyPr wrap="square" lIns="0" tIns="0" rIns="0" bIns="0" rtlCol="0">
            <a:spAutoFit/>
          </a:bodyPr>
          <a:lstStyle/>
          <a:p>
            <a:pPr>
              <a:spcAft>
                <a:spcPts val="600"/>
              </a:spcAft>
            </a:pPr>
            <a:r>
              <a:rPr lang="en-US" sz="1000" b="1" noProof="0" dirty="0">
                <a:solidFill>
                  <a:schemeClr val="tx2"/>
                </a:solidFill>
              </a:rPr>
              <a:t>Slide templates</a:t>
            </a:r>
          </a:p>
          <a:p>
            <a:pPr>
              <a:spcAft>
                <a:spcPts val="600"/>
              </a:spcAft>
            </a:pPr>
            <a:r>
              <a:rPr lang="en-US" sz="800" noProof="0" dirty="0"/>
              <a:t>Click on </a:t>
            </a:r>
            <a:r>
              <a:rPr lang="en-US" sz="800" i="1" noProof="0" dirty="0"/>
              <a:t>New slide</a:t>
            </a:r>
            <a:r>
              <a:rPr lang="en-US" sz="800" noProof="0" dirty="0"/>
              <a:t> to see the templates various template slide. Choose one to suite </a:t>
            </a:r>
            <a:br>
              <a:rPr lang="en-US" sz="800" noProof="0" dirty="0"/>
            </a:br>
            <a:r>
              <a:rPr lang="en-US" sz="800" noProof="0" dirty="0"/>
              <a:t>your content.</a:t>
            </a:r>
          </a:p>
        </p:txBody>
      </p:sp>
      <p:sp>
        <p:nvSpPr>
          <p:cNvPr id="8" name="textruta 7">
            <a:extLst>
              <a:ext uri="{FF2B5EF4-FFF2-40B4-BE49-F238E27FC236}">
                <a16:creationId xmlns:a16="http://schemas.microsoft.com/office/drawing/2014/main" id="{768BCC39-F9DA-DF60-4025-17B6E0131556}"/>
              </a:ext>
            </a:extLst>
          </p:cNvPr>
          <p:cNvSpPr txBox="1"/>
          <p:nvPr userDrawn="1"/>
        </p:nvSpPr>
        <p:spPr>
          <a:xfrm>
            <a:off x="716537" y="3685917"/>
            <a:ext cx="1469735" cy="692497"/>
          </a:xfrm>
          <a:prstGeom prst="rect">
            <a:avLst/>
          </a:prstGeom>
          <a:noFill/>
        </p:spPr>
        <p:txBody>
          <a:bodyPr wrap="square" lIns="0" tIns="0" rIns="0" bIns="0" rtlCol="0">
            <a:spAutoFit/>
          </a:bodyPr>
          <a:lstStyle/>
          <a:p>
            <a:pPr>
              <a:spcAft>
                <a:spcPts val="600"/>
              </a:spcAft>
            </a:pPr>
            <a:r>
              <a:rPr lang="en-US" sz="800" b="1" noProof="0" dirty="0">
                <a:solidFill>
                  <a:schemeClr val="tx2"/>
                </a:solidFill>
              </a:rPr>
              <a:t>Layout</a:t>
            </a:r>
          </a:p>
          <a:p>
            <a:pPr>
              <a:spcAft>
                <a:spcPts val="600"/>
              </a:spcAft>
            </a:pPr>
            <a:r>
              <a:rPr lang="en-US" sz="800" noProof="0" dirty="0"/>
              <a:t>If you’d like to change slide template on an existing slide, click on </a:t>
            </a:r>
            <a:r>
              <a:rPr lang="en-US" sz="800" i="1" noProof="0" dirty="0"/>
              <a:t>Layout</a:t>
            </a:r>
            <a:r>
              <a:rPr lang="en-US" sz="800" noProof="0" dirty="0"/>
              <a:t> and select a new template. </a:t>
            </a:r>
          </a:p>
        </p:txBody>
      </p:sp>
      <p:sp>
        <p:nvSpPr>
          <p:cNvPr id="9" name="textruta 8">
            <a:extLst>
              <a:ext uri="{FF2B5EF4-FFF2-40B4-BE49-F238E27FC236}">
                <a16:creationId xmlns:a16="http://schemas.microsoft.com/office/drawing/2014/main" id="{F266C024-6842-2553-28D2-931168DE2970}"/>
              </a:ext>
            </a:extLst>
          </p:cNvPr>
          <p:cNvSpPr txBox="1"/>
          <p:nvPr userDrawn="1"/>
        </p:nvSpPr>
        <p:spPr>
          <a:xfrm>
            <a:off x="716536" y="4881301"/>
            <a:ext cx="1469735" cy="569387"/>
          </a:xfrm>
          <a:prstGeom prst="rect">
            <a:avLst/>
          </a:prstGeom>
          <a:noFill/>
        </p:spPr>
        <p:txBody>
          <a:bodyPr wrap="square" lIns="0" tIns="0" rIns="0" bIns="0" rtlCol="0">
            <a:spAutoFit/>
          </a:bodyPr>
          <a:lstStyle/>
          <a:p>
            <a:pPr>
              <a:spcAft>
                <a:spcPts val="600"/>
              </a:spcAft>
            </a:pPr>
            <a:r>
              <a:rPr lang="en-US" sz="800" b="1" noProof="0" dirty="0">
                <a:solidFill>
                  <a:schemeClr val="tx2"/>
                </a:solidFill>
              </a:rPr>
              <a:t>Reset</a:t>
            </a:r>
          </a:p>
          <a:p>
            <a:pPr>
              <a:spcAft>
                <a:spcPts val="600"/>
              </a:spcAft>
            </a:pPr>
            <a:r>
              <a:rPr lang="en-US" sz="800" noProof="0" dirty="0"/>
              <a:t>Reset a slide to the slide templates design by </a:t>
            </a:r>
            <a:br>
              <a:rPr lang="en-US" sz="800" noProof="0" dirty="0"/>
            </a:br>
            <a:r>
              <a:rPr lang="en-US" sz="800" noProof="0" dirty="0"/>
              <a:t>clicking on </a:t>
            </a:r>
            <a:r>
              <a:rPr lang="en-US" sz="800" i="1" noProof="0" dirty="0"/>
              <a:t>Reset</a:t>
            </a:r>
            <a:r>
              <a:rPr lang="en-US" sz="800" noProof="0" dirty="0"/>
              <a:t>. </a:t>
            </a:r>
          </a:p>
        </p:txBody>
      </p:sp>
      <p:sp>
        <p:nvSpPr>
          <p:cNvPr id="10" name="textruta 9">
            <a:extLst>
              <a:ext uri="{FF2B5EF4-FFF2-40B4-BE49-F238E27FC236}">
                <a16:creationId xmlns:a16="http://schemas.microsoft.com/office/drawing/2014/main" id="{C49C5967-B80A-E7A8-432B-804EA96184DA}"/>
              </a:ext>
            </a:extLst>
          </p:cNvPr>
          <p:cNvSpPr txBox="1"/>
          <p:nvPr userDrawn="1"/>
        </p:nvSpPr>
        <p:spPr>
          <a:xfrm>
            <a:off x="4586575" y="2066955"/>
            <a:ext cx="1361445" cy="1092607"/>
          </a:xfrm>
          <a:prstGeom prst="rect">
            <a:avLst/>
          </a:prstGeom>
          <a:noFill/>
        </p:spPr>
        <p:txBody>
          <a:bodyPr wrap="square" lIns="0" tIns="0" rIns="0" bIns="0" rtlCol="0">
            <a:spAutoFit/>
          </a:bodyPr>
          <a:lstStyle/>
          <a:p>
            <a:pPr>
              <a:spcAft>
                <a:spcPts val="600"/>
              </a:spcAft>
            </a:pPr>
            <a:r>
              <a:rPr lang="en-US" sz="1000" b="1" noProof="0" dirty="0">
                <a:solidFill>
                  <a:schemeClr val="tx2"/>
                </a:solidFill>
              </a:rPr>
              <a:t>Colors</a:t>
            </a:r>
          </a:p>
          <a:p>
            <a:pPr>
              <a:spcAft>
                <a:spcPts val="600"/>
              </a:spcAft>
            </a:pPr>
            <a:r>
              <a:rPr lang="en-US" sz="800" noProof="0" dirty="0"/>
              <a:t>This template is programmed with the KTH color palette. The correct colors are the in top row under </a:t>
            </a:r>
            <a:r>
              <a:rPr lang="en-US" sz="800" i="1" noProof="0" dirty="0"/>
              <a:t>Theme Colors</a:t>
            </a:r>
            <a:r>
              <a:rPr lang="en-US" sz="800" noProof="0" dirty="0"/>
              <a:t> and all colors under </a:t>
            </a:r>
            <a:r>
              <a:rPr lang="en-US" sz="800" i="1" noProof="0" dirty="0"/>
              <a:t>Custom Colors</a:t>
            </a:r>
            <a:r>
              <a:rPr lang="en-US" sz="800" noProof="0" dirty="0"/>
              <a:t>. Only use the correct colors.</a:t>
            </a:r>
          </a:p>
        </p:txBody>
      </p:sp>
      <p:sp>
        <p:nvSpPr>
          <p:cNvPr id="17" name="textruta 16">
            <a:extLst>
              <a:ext uri="{FF2B5EF4-FFF2-40B4-BE49-F238E27FC236}">
                <a16:creationId xmlns:a16="http://schemas.microsoft.com/office/drawing/2014/main" id="{5077E03A-6420-92EB-FBAB-1A11484F6E1E}"/>
              </a:ext>
            </a:extLst>
          </p:cNvPr>
          <p:cNvSpPr txBox="1"/>
          <p:nvPr userDrawn="1"/>
        </p:nvSpPr>
        <p:spPr>
          <a:xfrm>
            <a:off x="6938221" y="2303726"/>
            <a:ext cx="598588" cy="307777"/>
          </a:xfrm>
          <a:prstGeom prst="rect">
            <a:avLst/>
          </a:prstGeom>
          <a:noFill/>
        </p:spPr>
        <p:txBody>
          <a:bodyPr wrap="square" lIns="0" tIns="0" rIns="0" bIns="0" rtlCol="0">
            <a:spAutoFit/>
          </a:bodyPr>
          <a:lstStyle/>
          <a:p>
            <a:r>
              <a:rPr lang="en-US" sz="500" noProof="0" dirty="0">
                <a:solidFill>
                  <a:srgbClr val="F9535C"/>
                </a:solidFill>
              </a:rPr>
              <a:t>Do </a:t>
            </a:r>
            <a:r>
              <a:rPr lang="en-US" sz="500" u="sng" noProof="0" dirty="0">
                <a:solidFill>
                  <a:srgbClr val="F9535C"/>
                </a:solidFill>
              </a:rPr>
              <a:t>NOT</a:t>
            </a:r>
            <a:r>
              <a:rPr lang="en-US" sz="500" noProof="0" dirty="0">
                <a:solidFill>
                  <a:srgbClr val="F9535C"/>
                </a:solidFill>
              </a:rPr>
              <a:t> use the colors PowerPoint auto generates. They are not on brand. </a:t>
            </a:r>
          </a:p>
        </p:txBody>
      </p:sp>
      <p:sp>
        <p:nvSpPr>
          <p:cNvPr id="21" name="textruta 20">
            <a:extLst>
              <a:ext uri="{FF2B5EF4-FFF2-40B4-BE49-F238E27FC236}">
                <a16:creationId xmlns:a16="http://schemas.microsoft.com/office/drawing/2014/main" id="{8926CA3B-DA70-E9B7-6DA6-A695DCFB4726}"/>
              </a:ext>
            </a:extLst>
          </p:cNvPr>
          <p:cNvSpPr txBox="1"/>
          <p:nvPr userDrawn="1"/>
        </p:nvSpPr>
        <p:spPr>
          <a:xfrm>
            <a:off x="8095279" y="2061013"/>
            <a:ext cx="1588210" cy="2185214"/>
          </a:xfrm>
          <a:prstGeom prst="rect">
            <a:avLst/>
          </a:prstGeom>
          <a:noFill/>
        </p:spPr>
        <p:txBody>
          <a:bodyPr wrap="square" lIns="0" tIns="0" rIns="0" bIns="0" rtlCol="0">
            <a:spAutoFit/>
          </a:bodyPr>
          <a:lstStyle/>
          <a:p>
            <a:pPr>
              <a:spcAft>
                <a:spcPts val="600"/>
              </a:spcAft>
            </a:pPr>
            <a:r>
              <a:rPr lang="en-US" sz="1000" b="1" noProof="0" dirty="0">
                <a:solidFill>
                  <a:schemeClr val="tx2"/>
                </a:solidFill>
              </a:rPr>
              <a:t>Change the image crop</a:t>
            </a:r>
          </a:p>
          <a:p>
            <a:pPr>
              <a:spcAft>
                <a:spcPts val="600"/>
              </a:spcAft>
            </a:pPr>
            <a:r>
              <a:rPr lang="en-US" sz="800" noProof="0" dirty="0"/>
              <a:t>When an image is placed in an image place holder, PowerPoint automatically crops the image to fit the placeholder. To alter what part of the image is shown:</a:t>
            </a:r>
          </a:p>
          <a:p>
            <a:pPr marL="120600" indent="-120600">
              <a:spcAft>
                <a:spcPts val="600"/>
              </a:spcAft>
              <a:buClr>
                <a:schemeClr val="accent1"/>
              </a:buClr>
              <a:buFont typeface="+mj-lt"/>
              <a:buAutoNum type="arabicPeriod"/>
            </a:pPr>
            <a:r>
              <a:rPr lang="en-US" sz="800" noProof="0" dirty="0"/>
              <a:t>Select the image and go to </a:t>
            </a:r>
            <a:br>
              <a:rPr lang="en-US" sz="800" noProof="0" dirty="0"/>
            </a:br>
            <a:r>
              <a:rPr lang="en-US" sz="800" noProof="0" dirty="0"/>
              <a:t>the </a:t>
            </a:r>
            <a:r>
              <a:rPr lang="en-US" sz="800" i="1" noProof="0" dirty="0"/>
              <a:t>Picture Format </a:t>
            </a:r>
            <a:r>
              <a:rPr lang="en-US" sz="800" noProof="0" dirty="0"/>
              <a:t>tab. </a:t>
            </a:r>
          </a:p>
          <a:p>
            <a:pPr marL="120600" indent="-120600">
              <a:spcAft>
                <a:spcPts val="600"/>
              </a:spcAft>
              <a:buClr>
                <a:schemeClr val="accent1"/>
              </a:buClr>
              <a:buFont typeface="+mj-lt"/>
              <a:buAutoNum type="arabicPeriod"/>
            </a:pPr>
            <a:r>
              <a:rPr lang="en-US" sz="800" noProof="0" dirty="0"/>
              <a:t>Choose </a:t>
            </a:r>
            <a:r>
              <a:rPr lang="en-US" sz="800" i="1" noProof="0" dirty="0"/>
              <a:t>Crop</a:t>
            </a:r>
            <a:r>
              <a:rPr lang="en-US" sz="800" noProof="0" dirty="0"/>
              <a:t>. Now, the entire image is visible, the cropped out parts are darker. </a:t>
            </a:r>
          </a:p>
          <a:p>
            <a:pPr marL="120600" indent="-120600">
              <a:spcAft>
                <a:spcPts val="600"/>
              </a:spcAft>
              <a:buClr>
                <a:schemeClr val="accent1"/>
              </a:buClr>
              <a:buFont typeface="+mj-lt"/>
              <a:buAutoNum type="arabicPeriod"/>
            </a:pPr>
            <a:r>
              <a:rPr lang="en-US" sz="800" noProof="0" dirty="0"/>
              <a:t>Now you can move the image around within the placeholder and/or zoom in by pulling the corners of the image. </a:t>
            </a:r>
          </a:p>
        </p:txBody>
      </p:sp>
      <p:sp>
        <p:nvSpPr>
          <p:cNvPr id="23" name="textruta 22">
            <a:extLst>
              <a:ext uri="{FF2B5EF4-FFF2-40B4-BE49-F238E27FC236}">
                <a16:creationId xmlns:a16="http://schemas.microsoft.com/office/drawing/2014/main" id="{4FF18537-A6AC-E08C-1D06-F4EFDB0287B8}"/>
              </a:ext>
            </a:extLst>
          </p:cNvPr>
          <p:cNvSpPr txBox="1"/>
          <p:nvPr userDrawn="1"/>
        </p:nvSpPr>
        <p:spPr>
          <a:xfrm>
            <a:off x="10058400" y="2061013"/>
            <a:ext cx="1486590" cy="1692771"/>
          </a:xfrm>
          <a:prstGeom prst="rect">
            <a:avLst/>
          </a:prstGeom>
          <a:noFill/>
        </p:spPr>
        <p:txBody>
          <a:bodyPr wrap="square" lIns="0" tIns="0" rIns="0" bIns="0" rtlCol="0">
            <a:spAutoFit/>
          </a:bodyPr>
          <a:lstStyle/>
          <a:p>
            <a:pPr>
              <a:spcAft>
                <a:spcPts val="600"/>
              </a:spcAft>
            </a:pPr>
            <a:r>
              <a:rPr lang="en-US" sz="1000" b="1" noProof="0" dirty="0">
                <a:solidFill>
                  <a:schemeClr val="tx2"/>
                </a:solidFill>
              </a:rPr>
              <a:t>Edit image background</a:t>
            </a:r>
          </a:p>
          <a:p>
            <a:pPr marL="120600" indent="-120600">
              <a:spcAft>
                <a:spcPts val="600"/>
              </a:spcAft>
              <a:buClr>
                <a:schemeClr val="accent1"/>
              </a:buClr>
              <a:buAutoNum type="arabicPeriod"/>
            </a:pPr>
            <a:r>
              <a:rPr lang="en-US" sz="800" noProof="0" dirty="0"/>
              <a:t>Select </a:t>
            </a:r>
            <a:r>
              <a:rPr lang="en-US" sz="800" i="1" noProof="0" dirty="0"/>
              <a:t>Design</a:t>
            </a:r>
            <a:r>
              <a:rPr lang="en-US" sz="800" noProof="0" dirty="0"/>
              <a:t> &gt; </a:t>
            </a:r>
            <a:r>
              <a:rPr lang="en-US" sz="800" i="1" noProof="0" dirty="0"/>
              <a:t>Format Background</a:t>
            </a:r>
            <a:r>
              <a:rPr lang="en-US" sz="800" noProof="0" dirty="0"/>
              <a:t>.</a:t>
            </a:r>
          </a:p>
          <a:p>
            <a:pPr marL="120600" indent="-120600">
              <a:spcAft>
                <a:spcPts val="600"/>
              </a:spcAft>
              <a:buClr>
                <a:schemeClr val="accent1"/>
              </a:buClr>
              <a:buAutoNum type="arabicPeriod"/>
            </a:pPr>
            <a:r>
              <a:rPr lang="en-US" sz="800" noProof="0" dirty="0"/>
              <a:t>In the </a:t>
            </a:r>
            <a:r>
              <a:rPr lang="en-US" sz="800" i="1" noProof="0" dirty="0"/>
              <a:t>Format Background pane</a:t>
            </a:r>
            <a:r>
              <a:rPr lang="en-US" sz="800" noProof="0" dirty="0"/>
              <a:t>, select </a:t>
            </a:r>
            <a:r>
              <a:rPr lang="en-US" sz="800" i="1" noProof="0" dirty="0"/>
              <a:t>Picture or texture fill</a:t>
            </a:r>
            <a:r>
              <a:rPr lang="en-US" sz="800" noProof="0" dirty="0"/>
              <a:t>.</a:t>
            </a:r>
          </a:p>
          <a:p>
            <a:pPr marL="120600" indent="-120600">
              <a:spcAft>
                <a:spcPts val="600"/>
              </a:spcAft>
              <a:buClr>
                <a:schemeClr val="accent1"/>
              </a:buClr>
              <a:buAutoNum type="arabicPeriod"/>
            </a:pPr>
            <a:r>
              <a:rPr lang="en-US" sz="800" noProof="0" dirty="0"/>
              <a:t>Select </a:t>
            </a:r>
            <a:r>
              <a:rPr lang="en-US" sz="800" i="1" noProof="0" dirty="0"/>
              <a:t>File</a:t>
            </a:r>
            <a:r>
              <a:rPr lang="en-US" sz="800" noProof="0" dirty="0"/>
              <a:t>.</a:t>
            </a:r>
          </a:p>
          <a:p>
            <a:pPr marL="120600" indent="-120600">
              <a:spcAft>
                <a:spcPts val="600"/>
              </a:spcAft>
              <a:buClr>
                <a:schemeClr val="accent1"/>
              </a:buClr>
              <a:buAutoNum type="arabicPeriod"/>
            </a:pPr>
            <a:r>
              <a:rPr lang="en-US" sz="800" noProof="0" dirty="0"/>
              <a:t>In the </a:t>
            </a:r>
            <a:r>
              <a:rPr lang="en-US" sz="800" i="1" noProof="0" dirty="0"/>
              <a:t>Insert Picture</a:t>
            </a:r>
            <a:r>
              <a:rPr lang="en-US" sz="800" noProof="0" dirty="0"/>
              <a:t> dialog box, choose the picture </a:t>
            </a:r>
            <a:br>
              <a:rPr lang="en-US" sz="800" noProof="0" dirty="0"/>
            </a:br>
            <a:r>
              <a:rPr lang="en-US" sz="800" noProof="0" dirty="0"/>
              <a:t>you want to use and then select </a:t>
            </a:r>
            <a:r>
              <a:rPr lang="en-US" sz="800" i="1" noProof="0" dirty="0"/>
              <a:t>Insert</a:t>
            </a:r>
            <a:r>
              <a:rPr lang="en-US" sz="800" noProof="0" dirty="0"/>
              <a:t>.</a:t>
            </a:r>
          </a:p>
        </p:txBody>
      </p:sp>
      <p:sp>
        <p:nvSpPr>
          <p:cNvPr id="24" name="textruta 23">
            <a:extLst>
              <a:ext uri="{FF2B5EF4-FFF2-40B4-BE49-F238E27FC236}">
                <a16:creationId xmlns:a16="http://schemas.microsoft.com/office/drawing/2014/main" id="{49208D86-4998-5146-37DE-48F0F8DCB7BC}"/>
              </a:ext>
            </a:extLst>
          </p:cNvPr>
          <p:cNvSpPr txBox="1"/>
          <p:nvPr userDrawn="1"/>
        </p:nvSpPr>
        <p:spPr>
          <a:xfrm>
            <a:off x="4586575" y="4075714"/>
            <a:ext cx="1295401" cy="1569660"/>
          </a:xfrm>
          <a:prstGeom prst="rect">
            <a:avLst/>
          </a:prstGeom>
          <a:noFill/>
        </p:spPr>
        <p:txBody>
          <a:bodyPr wrap="square" lIns="0" tIns="0" rIns="0" bIns="0" rtlCol="0">
            <a:spAutoFit/>
          </a:bodyPr>
          <a:lstStyle/>
          <a:p>
            <a:pPr>
              <a:spcAft>
                <a:spcPts val="600"/>
              </a:spcAft>
            </a:pPr>
            <a:r>
              <a:rPr lang="en-US" sz="1000" b="1" noProof="0" dirty="0">
                <a:solidFill>
                  <a:schemeClr val="tx2"/>
                </a:solidFill>
              </a:rPr>
              <a:t>Header and footer</a:t>
            </a:r>
          </a:p>
          <a:p>
            <a:pPr>
              <a:spcAft>
                <a:spcPts val="600"/>
              </a:spcAft>
            </a:pPr>
            <a:r>
              <a:rPr lang="en-US" sz="800" noProof="0" dirty="0"/>
              <a:t>Insert header/footer, </a:t>
            </a:r>
            <a:br>
              <a:rPr lang="en-US" sz="800" noProof="0" dirty="0"/>
            </a:br>
            <a:r>
              <a:rPr lang="en-US" sz="800" noProof="0" dirty="0"/>
              <a:t>date and page numbers:</a:t>
            </a:r>
          </a:p>
          <a:p>
            <a:pPr marL="120600" indent="-120600">
              <a:spcAft>
                <a:spcPts val="600"/>
              </a:spcAft>
              <a:buClr>
                <a:schemeClr val="accent1"/>
              </a:buClr>
              <a:buFont typeface="+mj-lt"/>
              <a:buAutoNum type="arabicPeriod"/>
            </a:pPr>
            <a:r>
              <a:rPr lang="en-US" sz="800" noProof="0" dirty="0"/>
              <a:t>On the </a:t>
            </a:r>
            <a:r>
              <a:rPr lang="en-US" sz="800" i="1" noProof="0" dirty="0"/>
              <a:t>Insert</a:t>
            </a:r>
            <a:r>
              <a:rPr lang="en-US" sz="800" noProof="0" dirty="0"/>
              <a:t> tab, </a:t>
            </a:r>
            <a:br>
              <a:rPr lang="en-US" sz="800" noProof="0" dirty="0"/>
            </a:br>
            <a:r>
              <a:rPr lang="en-US" sz="800" noProof="0" dirty="0"/>
              <a:t>click </a:t>
            </a:r>
            <a:r>
              <a:rPr lang="en-US" sz="800" i="1" noProof="0" dirty="0"/>
              <a:t>Header &amp; Footer</a:t>
            </a:r>
            <a:r>
              <a:rPr lang="en-US" sz="800" noProof="0" dirty="0"/>
              <a:t>.</a:t>
            </a:r>
          </a:p>
          <a:p>
            <a:pPr marL="120600" indent="-120600">
              <a:spcAft>
                <a:spcPts val="600"/>
              </a:spcAft>
              <a:buClr>
                <a:schemeClr val="accent1"/>
              </a:buClr>
              <a:buFont typeface="+mj-lt"/>
              <a:buAutoNum type="arabicPeriod"/>
            </a:pPr>
            <a:r>
              <a:rPr lang="en-US" sz="800" noProof="0" dirty="0"/>
              <a:t>In the Header and Footer box, on the Slide tab, select the information you want.</a:t>
            </a:r>
          </a:p>
          <a:p>
            <a:pPr marL="120600" indent="-120600">
              <a:spcAft>
                <a:spcPts val="600"/>
              </a:spcAft>
              <a:buClr>
                <a:schemeClr val="accent1"/>
              </a:buClr>
              <a:buFont typeface="+mj-lt"/>
              <a:buAutoNum type="arabicPeriod"/>
            </a:pPr>
            <a:r>
              <a:rPr lang="en-US" sz="800" noProof="0" dirty="0"/>
              <a:t>Click </a:t>
            </a:r>
            <a:r>
              <a:rPr lang="en-US" sz="800" i="1" noProof="0" dirty="0"/>
              <a:t>Apply to All</a:t>
            </a:r>
            <a:r>
              <a:rPr lang="en-US" sz="800" noProof="0" dirty="0"/>
              <a:t>.</a:t>
            </a:r>
          </a:p>
        </p:txBody>
      </p:sp>
      <p:pic>
        <p:nvPicPr>
          <p:cNvPr id="32" name="Bildobjekt 31" descr="En bild som visar moln, utomhus, himmel, byggnad&#10;&#10;Automatiskt genererad beskrivning">
            <a:extLst>
              <a:ext uri="{FF2B5EF4-FFF2-40B4-BE49-F238E27FC236}">
                <a16:creationId xmlns:a16="http://schemas.microsoft.com/office/drawing/2014/main" id="{94D13EAB-F856-BC62-1623-0235CE917A48}"/>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8066200" y="4318565"/>
            <a:ext cx="1493231" cy="1981989"/>
          </a:xfrm>
          <a:prstGeom prst="rect">
            <a:avLst/>
          </a:prstGeom>
        </p:spPr>
      </p:pic>
      <p:pic>
        <p:nvPicPr>
          <p:cNvPr id="34" name="Picture 4" descr="Microsoft PowerPoint 365 Overview and Supported File Types">
            <a:extLst>
              <a:ext uri="{FF2B5EF4-FFF2-40B4-BE49-F238E27FC236}">
                <a16:creationId xmlns:a16="http://schemas.microsoft.com/office/drawing/2014/main" id="{6B95C2D0-3101-BE06-9875-AF2510CF817D}"/>
              </a:ext>
            </a:extLst>
          </p:cNvPr>
          <p:cNvPicPr>
            <a:picLocks noChangeAspect="1" noChangeArrowheads="1"/>
          </p:cNvPicPr>
          <p:nvPr userDrawn="1"/>
        </p:nvPicPr>
        <p:blipFill rotWithShape="1">
          <a:blip r:embed="rId5" cstate="print">
            <a:extLst>
              <a:ext uri="{28A0092B-C50C-407E-A947-70E740481C1C}">
                <a14:useLocalDpi xmlns:a14="http://schemas.microsoft.com/office/drawing/2010/main"/>
              </a:ext>
            </a:extLst>
          </a:blip>
          <a:srcRect/>
          <a:stretch/>
        </p:blipFill>
        <p:spPr bwMode="auto">
          <a:xfrm>
            <a:off x="721644" y="2028884"/>
            <a:ext cx="208587" cy="334335"/>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4" descr="Microsoft PowerPoint 365 Overview and Supported File Types">
            <a:extLst>
              <a:ext uri="{FF2B5EF4-FFF2-40B4-BE49-F238E27FC236}">
                <a16:creationId xmlns:a16="http://schemas.microsoft.com/office/drawing/2014/main" id="{D259F975-3B73-BC3A-B353-F3B57056CAFE}"/>
              </a:ext>
            </a:extLst>
          </p:cNvPr>
          <p:cNvPicPr>
            <a:picLocks noChangeAspect="1" noChangeArrowheads="1"/>
          </p:cNvPicPr>
          <p:nvPr userDrawn="1"/>
        </p:nvPicPr>
        <p:blipFill rotWithShape="1">
          <a:blip r:embed="rId6" cstate="print">
            <a:extLst>
              <a:ext uri="{28A0092B-C50C-407E-A947-70E740481C1C}">
                <a14:useLocalDpi xmlns:a14="http://schemas.microsoft.com/office/drawing/2010/main"/>
              </a:ext>
            </a:extLst>
          </a:blip>
          <a:srcRect/>
          <a:stretch/>
        </p:blipFill>
        <p:spPr bwMode="auto">
          <a:xfrm>
            <a:off x="716536" y="3527233"/>
            <a:ext cx="328130" cy="105310"/>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4" descr="Microsoft PowerPoint 365 Overview and Supported File Types">
            <a:extLst>
              <a:ext uri="{FF2B5EF4-FFF2-40B4-BE49-F238E27FC236}">
                <a16:creationId xmlns:a16="http://schemas.microsoft.com/office/drawing/2014/main" id="{C0490137-5992-062D-6D6B-7856F08EDE8C}"/>
              </a:ext>
            </a:extLst>
          </p:cNvPr>
          <p:cNvPicPr>
            <a:picLocks noChangeAspect="1" noChangeArrowheads="1"/>
          </p:cNvPicPr>
          <p:nvPr userDrawn="1"/>
        </p:nvPicPr>
        <p:blipFill rotWithShape="1">
          <a:blip r:embed="rId7" cstate="print">
            <a:extLst>
              <a:ext uri="{28A0092B-C50C-407E-A947-70E740481C1C}">
                <a14:useLocalDpi xmlns:a14="http://schemas.microsoft.com/office/drawing/2010/main"/>
              </a:ext>
            </a:extLst>
          </a:blip>
          <a:srcRect/>
          <a:stretch/>
        </p:blipFill>
        <p:spPr bwMode="auto">
          <a:xfrm>
            <a:off x="716536" y="4708556"/>
            <a:ext cx="256300" cy="10531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eader and Footer on slides - Microsoft PowerPoint 365">
            <a:extLst>
              <a:ext uri="{FF2B5EF4-FFF2-40B4-BE49-F238E27FC236}">
                <a16:creationId xmlns:a16="http://schemas.microsoft.com/office/drawing/2014/main" id="{514F44FF-F14B-3D48-E9D1-E7E8BB20F671}"/>
              </a:ext>
            </a:extLst>
          </p:cNvPr>
          <p:cNvPicPr>
            <a:picLocks noChangeAspect="1" noChangeArrowheads="1"/>
          </p:cNvPicPr>
          <p:nvPr userDrawn="1"/>
        </p:nvPicPr>
        <p:blipFill>
          <a:blip r:embed="rId8" cstate="print">
            <a:extLst>
              <a:ext uri="{28A0092B-C50C-407E-A947-70E740481C1C}">
                <a14:useLocalDpi xmlns:a14="http://schemas.microsoft.com/office/drawing/2010/main"/>
              </a:ext>
            </a:extLst>
          </a:blip>
          <a:srcRect/>
          <a:stretch>
            <a:fillRect/>
          </a:stretch>
        </p:blipFill>
        <p:spPr bwMode="auto">
          <a:xfrm>
            <a:off x="6062042" y="4075714"/>
            <a:ext cx="1493231" cy="1103568"/>
          </a:xfrm>
          <a:prstGeom prst="rect">
            <a:avLst/>
          </a:prstGeom>
          <a:noFill/>
          <a:extLst>
            <a:ext uri="{909E8E84-426E-40DD-AFC4-6F175D3DCCD1}">
              <a14:hiddenFill xmlns:a14="http://schemas.microsoft.com/office/drawing/2010/main">
                <a:solidFill>
                  <a:srgbClr val="FFFFFF"/>
                </a:solidFill>
              </a14:hiddenFill>
            </a:ext>
          </a:extLst>
        </p:spPr>
      </p:pic>
      <p:grpSp>
        <p:nvGrpSpPr>
          <p:cNvPr id="1125" name="Grupp 1124">
            <a:extLst>
              <a:ext uri="{FF2B5EF4-FFF2-40B4-BE49-F238E27FC236}">
                <a16:creationId xmlns:a16="http://schemas.microsoft.com/office/drawing/2014/main" id="{918579BF-BDEF-7B25-9DCA-62CC6D39793B}"/>
              </a:ext>
            </a:extLst>
          </p:cNvPr>
          <p:cNvGrpSpPr/>
          <p:nvPr userDrawn="1"/>
        </p:nvGrpSpPr>
        <p:grpSpPr>
          <a:xfrm>
            <a:off x="6063783" y="2031850"/>
            <a:ext cx="800155" cy="1688467"/>
            <a:chOff x="6063783" y="2031850"/>
            <a:chExt cx="1800691" cy="3799773"/>
          </a:xfrm>
        </p:grpSpPr>
        <p:pic>
          <p:nvPicPr>
            <p:cNvPr id="1030" name="Picture 6" descr="Hacking PowerPoint to create custom colors | BrightCarbon">
              <a:extLst>
                <a:ext uri="{FF2B5EF4-FFF2-40B4-BE49-F238E27FC236}">
                  <a16:creationId xmlns:a16="http://schemas.microsoft.com/office/drawing/2014/main" id="{1E944A0E-9B5A-F599-847C-0737479E7BC1}"/>
                </a:ext>
              </a:extLst>
            </p:cNvPr>
            <p:cNvPicPr>
              <a:picLocks noChangeAspect="1" noChangeArrowheads="1"/>
            </p:cNvPicPr>
            <p:nvPr userDrawn="1"/>
          </p:nvPicPr>
          <p:blipFill rotWithShape="1">
            <a:blip r:embed="rId9" cstate="print">
              <a:extLst>
                <a:ext uri="{28A0092B-C50C-407E-A947-70E740481C1C}">
                  <a14:useLocalDpi xmlns:a14="http://schemas.microsoft.com/office/drawing/2010/main"/>
                </a:ext>
              </a:extLst>
            </a:blip>
            <a:srcRect l="36641" r="36664"/>
            <a:stretch/>
          </p:blipFill>
          <p:spPr bwMode="auto">
            <a:xfrm>
              <a:off x="6063783" y="2031850"/>
              <a:ext cx="1800691" cy="3799773"/>
            </a:xfrm>
            <a:prstGeom prst="rect">
              <a:avLst/>
            </a:prstGeom>
            <a:noFill/>
            <a:extLst>
              <a:ext uri="{909E8E84-426E-40DD-AFC4-6F175D3DCCD1}">
                <a14:hiddenFill xmlns:a14="http://schemas.microsoft.com/office/drawing/2010/main">
                  <a:solidFill>
                    <a:srgbClr val="FFFFFF"/>
                  </a:solidFill>
                </a14:hiddenFill>
              </a:ext>
            </a:extLst>
          </p:spPr>
        </p:pic>
        <p:sp>
          <p:nvSpPr>
            <p:cNvPr id="1123" name="Rektangel 1122">
              <a:extLst>
                <a:ext uri="{FF2B5EF4-FFF2-40B4-BE49-F238E27FC236}">
                  <a16:creationId xmlns:a16="http://schemas.microsoft.com/office/drawing/2014/main" id="{1ED61660-0DB3-CEA4-C27E-195D3290C063}"/>
                </a:ext>
              </a:extLst>
            </p:cNvPr>
            <p:cNvSpPr/>
            <p:nvPr userDrawn="1"/>
          </p:nvSpPr>
          <p:spPr>
            <a:xfrm>
              <a:off x="6095206" y="3789106"/>
              <a:ext cx="1743870" cy="73704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124" name="Rektangel 1123">
              <a:extLst>
                <a:ext uri="{FF2B5EF4-FFF2-40B4-BE49-F238E27FC236}">
                  <a16:creationId xmlns:a16="http://schemas.microsoft.com/office/drawing/2014/main" id="{97E61731-FF1C-C73E-9B81-82B5C53D7931}"/>
                </a:ext>
              </a:extLst>
            </p:cNvPr>
            <p:cNvSpPr/>
            <p:nvPr userDrawn="1"/>
          </p:nvSpPr>
          <p:spPr>
            <a:xfrm>
              <a:off x="6451542" y="2363219"/>
              <a:ext cx="1378008" cy="98323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9" name="Rektangel 18">
              <a:extLst>
                <a:ext uri="{FF2B5EF4-FFF2-40B4-BE49-F238E27FC236}">
                  <a16:creationId xmlns:a16="http://schemas.microsoft.com/office/drawing/2014/main" id="{71A7971D-8FD8-6FAF-FBCA-543DAC638849}"/>
                </a:ext>
              </a:extLst>
            </p:cNvPr>
            <p:cNvSpPr/>
            <p:nvPr userDrawn="1"/>
          </p:nvSpPr>
          <p:spPr>
            <a:xfrm>
              <a:off x="6637090" y="2388295"/>
              <a:ext cx="126305" cy="126305"/>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20" name="Rektangel 19">
              <a:extLst>
                <a:ext uri="{FF2B5EF4-FFF2-40B4-BE49-F238E27FC236}">
                  <a16:creationId xmlns:a16="http://schemas.microsoft.com/office/drawing/2014/main" id="{C9DDD11C-85E2-44BE-6A91-D72279994B26}"/>
                </a:ext>
              </a:extLst>
            </p:cNvPr>
            <p:cNvSpPr/>
            <p:nvPr userDrawn="1"/>
          </p:nvSpPr>
          <p:spPr>
            <a:xfrm>
              <a:off x="6812622" y="2388295"/>
              <a:ext cx="126305" cy="126305"/>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22" name="Rektangel 21">
              <a:extLst>
                <a:ext uri="{FF2B5EF4-FFF2-40B4-BE49-F238E27FC236}">
                  <a16:creationId xmlns:a16="http://schemas.microsoft.com/office/drawing/2014/main" id="{A5F72BB2-8D37-F99C-624D-D6B83AEDB706}"/>
                </a:ext>
              </a:extLst>
            </p:cNvPr>
            <p:cNvSpPr/>
            <p:nvPr userDrawn="1"/>
          </p:nvSpPr>
          <p:spPr>
            <a:xfrm>
              <a:off x="6988154" y="2388295"/>
              <a:ext cx="126305" cy="12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25" name="Rektangel 24">
              <a:extLst>
                <a:ext uri="{FF2B5EF4-FFF2-40B4-BE49-F238E27FC236}">
                  <a16:creationId xmlns:a16="http://schemas.microsoft.com/office/drawing/2014/main" id="{84DFF5F4-D1BE-880D-87D8-99BD8D5986B4}"/>
                </a:ext>
              </a:extLst>
            </p:cNvPr>
            <p:cNvSpPr/>
            <p:nvPr userDrawn="1"/>
          </p:nvSpPr>
          <p:spPr>
            <a:xfrm>
              <a:off x="7163686" y="2388295"/>
              <a:ext cx="126305" cy="126305"/>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26" name="Rektangel 25">
              <a:extLst>
                <a:ext uri="{FF2B5EF4-FFF2-40B4-BE49-F238E27FC236}">
                  <a16:creationId xmlns:a16="http://schemas.microsoft.com/office/drawing/2014/main" id="{57799422-9E37-147F-C5EF-BD69600A0259}"/>
                </a:ext>
              </a:extLst>
            </p:cNvPr>
            <p:cNvSpPr/>
            <p:nvPr userDrawn="1"/>
          </p:nvSpPr>
          <p:spPr>
            <a:xfrm>
              <a:off x="7339218" y="2388295"/>
              <a:ext cx="126305" cy="126305"/>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27" name="Rektangel 26">
              <a:extLst>
                <a:ext uri="{FF2B5EF4-FFF2-40B4-BE49-F238E27FC236}">
                  <a16:creationId xmlns:a16="http://schemas.microsoft.com/office/drawing/2014/main" id="{CF0BD3BD-CA59-5181-6A7D-85BA481CF469}"/>
                </a:ext>
              </a:extLst>
            </p:cNvPr>
            <p:cNvSpPr/>
            <p:nvPr userDrawn="1"/>
          </p:nvSpPr>
          <p:spPr>
            <a:xfrm>
              <a:off x="7514750" y="2388295"/>
              <a:ext cx="126305" cy="126305"/>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28" name="Rektangel 27">
              <a:extLst>
                <a:ext uri="{FF2B5EF4-FFF2-40B4-BE49-F238E27FC236}">
                  <a16:creationId xmlns:a16="http://schemas.microsoft.com/office/drawing/2014/main" id="{AD483FB7-DFED-6269-FDB3-DA99BF8F1738}"/>
                </a:ext>
              </a:extLst>
            </p:cNvPr>
            <p:cNvSpPr/>
            <p:nvPr userDrawn="1"/>
          </p:nvSpPr>
          <p:spPr>
            <a:xfrm>
              <a:off x="7690282" y="2388295"/>
              <a:ext cx="126305" cy="126305"/>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31" name="Rektangel 30">
              <a:extLst>
                <a:ext uri="{FF2B5EF4-FFF2-40B4-BE49-F238E27FC236}">
                  <a16:creationId xmlns:a16="http://schemas.microsoft.com/office/drawing/2014/main" id="{53C50CD2-78C6-259C-97BD-526C014CEC81}"/>
                </a:ext>
              </a:extLst>
            </p:cNvPr>
            <p:cNvSpPr/>
            <p:nvPr userDrawn="1"/>
          </p:nvSpPr>
          <p:spPr>
            <a:xfrm>
              <a:off x="6637090" y="2661345"/>
              <a:ext cx="126305" cy="132095"/>
            </a:xfrm>
            <a:prstGeom prst="rect">
              <a:avLst/>
            </a:prstGeom>
            <a:solidFill>
              <a:schemeClr val="tx2">
                <a:lumMod val="10000"/>
                <a:lumOff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47" name="Rektangel 46">
              <a:extLst>
                <a:ext uri="{FF2B5EF4-FFF2-40B4-BE49-F238E27FC236}">
                  <a16:creationId xmlns:a16="http://schemas.microsoft.com/office/drawing/2014/main" id="{8C1EA23D-35AA-C628-1834-7EC9974FAFA4}"/>
                </a:ext>
              </a:extLst>
            </p:cNvPr>
            <p:cNvSpPr/>
            <p:nvPr userDrawn="1"/>
          </p:nvSpPr>
          <p:spPr>
            <a:xfrm>
              <a:off x="6637090" y="2794041"/>
              <a:ext cx="126305" cy="132095"/>
            </a:xfrm>
            <a:prstGeom prst="rect">
              <a:avLst/>
            </a:prstGeom>
            <a:solidFill>
              <a:schemeClr val="tx2">
                <a:lumMod val="25000"/>
                <a:lumOff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55" name="Rektangel 54">
              <a:extLst>
                <a:ext uri="{FF2B5EF4-FFF2-40B4-BE49-F238E27FC236}">
                  <a16:creationId xmlns:a16="http://schemas.microsoft.com/office/drawing/2014/main" id="{583F96BE-E130-3FDD-576F-874BDC4A6C90}"/>
                </a:ext>
              </a:extLst>
            </p:cNvPr>
            <p:cNvSpPr/>
            <p:nvPr userDrawn="1"/>
          </p:nvSpPr>
          <p:spPr>
            <a:xfrm>
              <a:off x="6637090" y="2926737"/>
              <a:ext cx="126305" cy="132095"/>
            </a:xfrm>
            <a:prstGeom prst="rect">
              <a:avLst/>
            </a:prstGeom>
            <a:solidFill>
              <a:schemeClr val="tx2">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63" name="Rektangel 62">
              <a:extLst>
                <a:ext uri="{FF2B5EF4-FFF2-40B4-BE49-F238E27FC236}">
                  <a16:creationId xmlns:a16="http://schemas.microsoft.com/office/drawing/2014/main" id="{33F1335E-E254-7491-5F15-30754BBD151E}"/>
                </a:ext>
              </a:extLst>
            </p:cNvPr>
            <p:cNvSpPr/>
            <p:nvPr userDrawn="1"/>
          </p:nvSpPr>
          <p:spPr>
            <a:xfrm>
              <a:off x="6637090" y="3059433"/>
              <a:ext cx="126305" cy="132095"/>
            </a:xfrm>
            <a:prstGeom prst="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33" name="Rektangel 1032">
              <a:extLst>
                <a:ext uri="{FF2B5EF4-FFF2-40B4-BE49-F238E27FC236}">
                  <a16:creationId xmlns:a16="http://schemas.microsoft.com/office/drawing/2014/main" id="{B691ED7D-5446-C50C-8BC0-D7AB6D614765}"/>
                </a:ext>
              </a:extLst>
            </p:cNvPr>
            <p:cNvSpPr/>
            <p:nvPr userDrawn="1"/>
          </p:nvSpPr>
          <p:spPr>
            <a:xfrm>
              <a:off x="6637090" y="3192130"/>
              <a:ext cx="126305" cy="132095"/>
            </a:xfrm>
            <a:prstGeom prst="rect">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42" name="Rektangel 1041">
              <a:extLst>
                <a:ext uri="{FF2B5EF4-FFF2-40B4-BE49-F238E27FC236}">
                  <a16:creationId xmlns:a16="http://schemas.microsoft.com/office/drawing/2014/main" id="{7F5FD652-25CD-24B4-271B-3CFC6E465C27}"/>
                </a:ext>
              </a:extLst>
            </p:cNvPr>
            <p:cNvSpPr/>
            <p:nvPr userDrawn="1"/>
          </p:nvSpPr>
          <p:spPr>
            <a:xfrm>
              <a:off x="6812622" y="2661345"/>
              <a:ext cx="126305" cy="132095"/>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43" name="Rektangel 1042">
              <a:extLst>
                <a:ext uri="{FF2B5EF4-FFF2-40B4-BE49-F238E27FC236}">
                  <a16:creationId xmlns:a16="http://schemas.microsoft.com/office/drawing/2014/main" id="{46276B80-6A92-8513-3337-2E24980A3660}"/>
                </a:ext>
              </a:extLst>
            </p:cNvPr>
            <p:cNvSpPr/>
            <p:nvPr userDrawn="1"/>
          </p:nvSpPr>
          <p:spPr>
            <a:xfrm>
              <a:off x="6812622" y="2794041"/>
              <a:ext cx="126305" cy="132095"/>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44" name="Rektangel 1043">
              <a:extLst>
                <a:ext uri="{FF2B5EF4-FFF2-40B4-BE49-F238E27FC236}">
                  <a16:creationId xmlns:a16="http://schemas.microsoft.com/office/drawing/2014/main" id="{DF08EB8B-05A1-5D1E-3453-E35F156EA44C}"/>
                </a:ext>
              </a:extLst>
            </p:cNvPr>
            <p:cNvSpPr/>
            <p:nvPr userDrawn="1"/>
          </p:nvSpPr>
          <p:spPr>
            <a:xfrm>
              <a:off x="6812622" y="2926737"/>
              <a:ext cx="126305" cy="132095"/>
            </a:xfrm>
            <a:prstGeom prst="rect">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45" name="Rektangel 1044">
              <a:extLst>
                <a:ext uri="{FF2B5EF4-FFF2-40B4-BE49-F238E27FC236}">
                  <a16:creationId xmlns:a16="http://schemas.microsoft.com/office/drawing/2014/main" id="{73BCDEB0-F256-9D9A-1735-36C73E5A4254}"/>
                </a:ext>
              </a:extLst>
            </p:cNvPr>
            <p:cNvSpPr/>
            <p:nvPr userDrawn="1"/>
          </p:nvSpPr>
          <p:spPr>
            <a:xfrm>
              <a:off x="6812622" y="3059433"/>
              <a:ext cx="126305" cy="132095"/>
            </a:xfrm>
            <a:prstGeom prst="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46" name="Rektangel 1045">
              <a:extLst>
                <a:ext uri="{FF2B5EF4-FFF2-40B4-BE49-F238E27FC236}">
                  <a16:creationId xmlns:a16="http://schemas.microsoft.com/office/drawing/2014/main" id="{8FB9E9DD-EB3E-746C-2937-90EBE84B3B2A}"/>
                </a:ext>
              </a:extLst>
            </p:cNvPr>
            <p:cNvSpPr/>
            <p:nvPr userDrawn="1"/>
          </p:nvSpPr>
          <p:spPr>
            <a:xfrm>
              <a:off x="6812622" y="3192130"/>
              <a:ext cx="126305" cy="132095"/>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47" name="Rektangel 1046">
              <a:extLst>
                <a:ext uri="{FF2B5EF4-FFF2-40B4-BE49-F238E27FC236}">
                  <a16:creationId xmlns:a16="http://schemas.microsoft.com/office/drawing/2014/main" id="{BF36CC62-D665-E681-0504-9607980B29D1}"/>
                </a:ext>
              </a:extLst>
            </p:cNvPr>
            <p:cNvSpPr/>
            <p:nvPr userDrawn="1"/>
          </p:nvSpPr>
          <p:spPr>
            <a:xfrm>
              <a:off x="6988154" y="2661345"/>
              <a:ext cx="126305" cy="132095"/>
            </a:xfrm>
            <a:prstGeom prst="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48" name="Rektangel 1047">
              <a:extLst>
                <a:ext uri="{FF2B5EF4-FFF2-40B4-BE49-F238E27FC236}">
                  <a16:creationId xmlns:a16="http://schemas.microsoft.com/office/drawing/2014/main" id="{2ED8E59C-4621-6900-D5FB-392B5F63EB15}"/>
                </a:ext>
              </a:extLst>
            </p:cNvPr>
            <p:cNvSpPr/>
            <p:nvPr userDrawn="1"/>
          </p:nvSpPr>
          <p:spPr>
            <a:xfrm>
              <a:off x="6988154" y="2794041"/>
              <a:ext cx="126305" cy="132095"/>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49" name="Rektangel 1048">
              <a:extLst>
                <a:ext uri="{FF2B5EF4-FFF2-40B4-BE49-F238E27FC236}">
                  <a16:creationId xmlns:a16="http://schemas.microsoft.com/office/drawing/2014/main" id="{1D1DFB72-8F94-C092-AB42-28E3BBF12D65}"/>
                </a:ext>
              </a:extLst>
            </p:cNvPr>
            <p:cNvSpPr/>
            <p:nvPr userDrawn="1"/>
          </p:nvSpPr>
          <p:spPr>
            <a:xfrm>
              <a:off x="6988154" y="2926737"/>
              <a:ext cx="126305" cy="132095"/>
            </a:xfrm>
            <a:prstGeom prst="rect">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50" name="Rektangel 1049">
              <a:extLst>
                <a:ext uri="{FF2B5EF4-FFF2-40B4-BE49-F238E27FC236}">
                  <a16:creationId xmlns:a16="http://schemas.microsoft.com/office/drawing/2014/main" id="{9B388C52-8786-0F82-B433-3A79F1A4541A}"/>
                </a:ext>
              </a:extLst>
            </p:cNvPr>
            <p:cNvSpPr/>
            <p:nvPr userDrawn="1"/>
          </p:nvSpPr>
          <p:spPr>
            <a:xfrm>
              <a:off x="6988154" y="3059433"/>
              <a:ext cx="126305" cy="132095"/>
            </a:xfrm>
            <a:prstGeom prst="rect">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51" name="Rektangel 1050">
              <a:extLst>
                <a:ext uri="{FF2B5EF4-FFF2-40B4-BE49-F238E27FC236}">
                  <a16:creationId xmlns:a16="http://schemas.microsoft.com/office/drawing/2014/main" id="{D4A998FA-E595-5120-1049-A3CC1C33E72E}"/>
                </a:ext>
              </a:extLst>
            </p:cNvPr>
            <p:cNvSpPr/>
            <p:nvPr userDrawn="1"/>
          </p:nvSpPr>
          <p:spPr>
            <a:xfrm>
              <a:off x="6988154" y="3192130"/>
              <a:ext cx="126305" cy="132095"/>
            </a:xfrm>
            <a:prstGeom prst="rect">
              <a:avLst/>
            </a:prstGeom>
            <a:solidFill>
              <a:schemeClr val="accent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52" name="Rektangel 1051">
              <a:extLst>
                <a:ext uri="{FF2B5EF4-FFF2-40B4-BE49-F238E27FC236}">
                  <a16:creationId xmlns:a16="http://schemas.microsoft.com/office/drawing/2014/main" id="{C8E27C97-6977-891F-B3C0-4CDE580AF57D}"/>
                </a:ext>
              </a:extLst>
            </p:cNvPr>
            <p:cNvSpPr/>
            <p:nvPr userDrawn="1"/>
          </p:nvSpPr>
          <p:spPr>
            <a:xfrm>
              <a:off x="7163686" y="2661345"/>
              <a:ext cx="126305" cy="132095"/>
            </a:xfrm>
            <a:prstGeom prst="rect">
              <a:avLst/>
            </a:prstGeom>
            <a:solidFill>
              <a:schemeClr val="accent3">
                <a:lumMod val="10000"/>
                <a:lumOff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53" name="Rektangel 1052">
              <a:extLst>
                <a:ext uri="{FF2B5EF4-FFF2-40B4-BE49-F238E27FC236}">
                  <a16:creationId xmlns:a16="http://schemas.microsoft.com/office/drawing/2014/main" id="{19FB03B5-BA18-74B7-9DEB-889CA8566539}"/>
                </a:ext>
              </a:extLst>
            </p:cNvPr>
            <p:cNvSpPr/>
            <p:nvPr userDrawn="1"/>
          </p:nvSpPr>
          <p:spPr>
            <a:xfrm>
              <a:off x="7163686" y="2794041"/>
              <a:ext cx="126305" cy="132095"/>
            </a:xfrm>
            <a:prstGeom prst="rect">
              <a:avLst/>
            </a:prstGeom>
            <a:solidFill>
              <a:schemeClr val="accent3">
                <a:lumMod val="25000"/>
                <a:lumOff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54" name="Rektangel 1053">
              <a:extLst>
                <a:ext uri="{FF2B5EF4-FFF2-40B4-BE49-F238E27FC236}">
                  <a16:creationId xmlns:a16="http://schemas.microsoft.com/office/drawing/2014/main" id="{57CEB0A0-35F5-997A-61EB-3E655B67D34B}"/>
                </a:ext>
              </a:extLst>
            </p:cNvPr>
            <p:cNvSpPr/>
            <p:nvPr userDrawn="1"/>
          </p:nvSpPr>
          <p:spPr>
            <a:xfrm>
              <a:off x="7163686" y="2926737"/>
              <a:ext cx="126305" cy="132095"/>
            </a:xfrm>
            <a:prstGeom prst="rect">
              <a:avLst/>
            </a:prstGeom>
            <a:solidFill>
              <a:schemeClr val="accent3">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55" name="Rektangel 1054">
              <a:extLst>
                <a:ext uri="{FF2B5EF4-FFF2-40B4-BE49-F238E27FC236}">
                  <a16:creationId xmlns:a16="http://schemas.microsoft.com/office/drawing/2014/main" id="{187C5504-CF38-10EF-6656-9D373F47022B}"/>
                </a:ext>
              </a:extLst>
            </p:cNvPr>
            <p:cNvSpPr/>
            <p:nvPr userDrawn="1"/>
          </p:nvSpPr>
          <p:spPr>
            <a:xfrm>
              <a:off x="7163686" y="3059433"/>
              <a:ext cx="126305" cy="132095"/>
            </a:xfrm>
            <a:prstGeom prst="rect">
              <a:avLst/>
            </a:prstGeom>
            <a:solidFill>
              <a:schemeClr val="accent3">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56" name="Rektangel 1055">
              <a:extLst>
                <a:ext uri="{FF2B5EF4-FFF2-40B4-BE49-F238E27FC236}">
                  <a16:creationId xmlns:a16="http://schemas.microsoft.com/office/drawing/2014/main" id="{00ECB6FD-B078-6ED8-3BF0-E6FFFB4125FF}"/>
                </a:ext>
              </a:extLst>
            </p:cNvPr>
            <p:cNvSpPr/>
            <p:nvPr userDrawn="1"/>
          </p:nvSpPr>
          <p:spPr>
            <a:xfrm>
              <a:off x="7163686" y="3192130"/>
              <a:ext cx="126305" cy="132095"/>
            </a:xfrm>
            <a:prstGeom prst="rect">
              <a:avLst/>
            </a:prstGeom>
            <a:solidFill>
              <a:schemeClr val="accent3">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57" name="Rektangel 1056">
              <a:extLst>
                <a:ext uri="{FF2B5EF4-FFF2-40B4-BE49-F238E27FC236}">
                  <a16:creationId xmlns:a16="http://schemas.microsoft.com/office/drawing/2014/main" id="{2A81D134-CDD5-3A11-68DD-9A7DA325C5E2}"/>
                </a:ext>
              </a:extLst>
            </p:cNvPr>
            <p:cNvSpPr/>
            <p:nvPr userDrawn="1"/>
          </p:nvSpPr>
          <p:spPr>
            <a:xfrm>
              <a:off x="7339331" y="2661345"/>
              <a:ext cx="126305" cy="132095"/>
            </a:xfrm>
            <a:prstGeom prst="rect">
              <a:avLst/>
            </a:prstGeom>
            <a:solidFill>
              <a:schemeClr val="accent4">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58" name="Rektangel 1057">
              <a:extLst>
                <a:ext uri="{FF2B5EF4-FFF2-40B4-BE49-F238E27FC236}">
                  <a16:creationId xmlns:a16="http://schemas.microsoft.com/office/drawing/2014/main" id="{A3E6B7BF-B8DF-4895-BFF7-E48F3EA56C3C}"/>
                </a:ext>
              </a:extLst>
            </p:cNvPr>
            <p:cNvSpPr/>
            <p:nvPr userDrawn="1"/>
          </p:nvSpPr>
          <p:spPr>
            <a:xfrm>
              <a:off x="7339331" y="2794041"/>
              <a:ext cx="126305" cy="132095"/>
            </a:xfrm>
            <a:prstGeom prst="rect">
              <a:avLst/>
            </a:prstGeom>
            <a:solidFill>
              <a:schemeClr val="accent4">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59" name="Rektangel 1058">
              <a:extLst>
                <a:ext uri="{FF2B5EF4-FFF2-40B4-BE49-F238E27FC236}">
                  <a16:creationId xmlns:a16="http://schemas.microsoft.com/office/drawing/2014/main" id="{C9880F48-FE6A-D652-5F55-4BD96B03F4E4}"/>
                </a:ext>
              </a:extLst>
            </p:cNvPr>
            <p:cNvSpPr/>
            <p:nvPr userDrawn="1"/>
          </p:nvSpPr>
          <p:spPr>
            <a:xfrm>
              <a:off x="7339331" y="2926737"/>
              <a:ext cx="126305" cy="132095"/>
            </a:xfrm>
            <a:prstGeom prst="rect">
              <a:avLst/>
            </a:prstGeom>
            <a:solidFill>
              <a:schemeClr val="accent4">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60" name="Rektangel 1059">
              <a:extLst>
                <a:ext uri="{FF2B5EF4-FFF2-40B4-BE49-F238E27FC236}">
                  <a16:creationId xmlns:a16="http://schemas.microsoft.com/office/drawing/2014/main" id="{3D6EF6E0-55EF-D427-7BD3-3F9C9599C746}"/>
                </a:ext>
              </a:extLst>
            </p:cNvPr>
            <p:cNvSpPr/>
            <p:nvPr userDrawn="1"/>
          </p:nvSpPr>
          <p:spPr>
            <a:xfrm>
              <a:off x="7339331" y="3059433"/>
              <a:ext cx="126305" cy="132095"/>
            </a:xfrm>
            <a:prstGeom prst="rect">
              <a:avLst/>
            </a:prstGeom>
            <a:solidFill>
              <a:schemeClr val="accent4">
                <a:lumMod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61" name="Rektangel 1060">
              <a:extLst>
                <a:ext uri="{FF2B5EF4-FFF2-40B4-BE49-F238E27FC236}">
                  <a16:creationId xmlns:a16="http://schemas.microsoft.com/office/drawing/2014/main" id="{BB5DD28F-1631-1EC1-63A2-5C34A28B0C19}"/>
                </a:ext>
              </a:extLst>
            </p:cNvPr>
            <p:cNvSpPr/>
            <p:nvPr userDrawn="1"/>
          </p:nvSpPr>
          <p:spPr>
            <a:xfrm>
              <a:off x="7339331" y="3192130"/>
              <a:ext cx="126305" cy="132095"/>
            </a:xfrm>
            <a:prstGeom prst="rect">
              <a:avLst/>
            </a:prstGeom>
            <a:solidFill>
              <a:schemeClr val="accent4">
                <a:lumMod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62" name="Rektangel 1061">
              <a:extLst>
                <a:ext uri="{FF2B5EF4-FFF2-40B4-BE49-F238E27FC236}">
                  <a16:creationId xmlns:a16="http://schemas.microsoft.com/office/drawing/2014/main" id="{C2846DE4-F371-1BF5-4167-59B95320B756}"/>
                </a:ext>
              </a:extLst>
            </p:cNvPr>
            <p:cNvSpPr/>
            <p:nvPr userDrawn="1"/>
          </p:nvSpPr>
          <p:spPr>
            <a:xfrm>
              <a:off x="7513832" y="2661345"/>
              <a:ext cx="126305" cy="132095"/>
            </a:xfrm>
            <a:prstGeom prst="rect">
              <a:avLst/>
            </a:prstGeom>
            <a:solidFill>
              <a:schemeClr val="accent5">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63" name="Rektangel 1062">
              <a:extLst>
                <a:ext uri="{FF2B5EF4-FFF2-40B4-BE49-F238E27FC236}">
                  <a16:creationId xmlns:a16="http://schemas.microsoft.com/office/drawing/2014/main" id="{D1FCE270-22E9-6108-5292-0A2E890C7042}"/>
                </a:ext>
              </a:extLst>
            </p:cNvPr>
            <p:cNvSpPr/>
            <p:nvPr userDrawn="1"/>
          </p:nvSpPr>
          <p:spPr>
            <a:xfrm>
              <a:off x="7513832" y="2794041"/>
              <a:ext cx="126305" cy="132095"/>
            </a:xfrm>
            <a:prstGeom prst="rect">
              <a:avLst/>
            </a:pr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64" name="Rektangel 1063">
              <a:extLst>
                <a:ext uri="{FF2B5EF4-FFF2-40B4-BE49-F238E27FC236}">
                  <a16:creationId xmlns:a16="http://schemas.microsoft.com/office/drawing/2014/main" id="{E0AB0C3D-3E2C-BA8B-F8FF-D1BAE2FD78AB}"/>
                </a:ext>
              </a:extLst>
            </p:cNvPr>
            <p:cNvSpPr/>
            <p:nvPr userDrawn="1"/>
          </p:nvSpPr>
          <p:spPr>
            <a:xfrm>
              <a:off x="7513832" y="2926737"/>
              <a:ext cx="126305" cy="132095"/>
            </a:xfrm>
            <a:prstGeom prst="rect">
              <a:avLst/>
            </a:prstGeom>
            <a:solidFill>
              <a:schemeClr val="accent5">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65" name="Rektangel 1064">
              <a:extLst>
                <a:ext uri="{FF2B5EF4-FFF2-40B4-BE49-F238E27FC236}">
                  <a16:creationId xmlns:a16="http://schemas.microsoft.com/office/drawing/2014/main" id="{A5B9B835-C0B3-CE1F-0F4F-E77B314EE265}"/>
                </a:ext>
              </a:extLst>
            </p:cNvPr>
            <p:cNvSpPr/>
            <p:nvPr userDrawn="1"/>
          </p:nvSpPr>
          <p:spPr>
            <a:xfrm>
              <a:off x="7513832" y="3059433"/>
              <a:ext cx="126305" cy="132095"/>
            </a:xfrm>
            <a:prstGeom prst="rect">
              <a:avLst/>
            </a:prstGeom>
            <a:solidFill>
              <a:schemeClr val="accent5">
                <a:lumMod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66" name="Rektangel 1065">
              <a:extLst>
                <a:ext uri="{FF2B5EF4-FFF2-40B4-BE49-F238E27FC236}">
                  <a16:creationId xmlns:a16="http://schemas.microsoft.com/office/drawing/2014/main" id="{B6F46CE6-CCAF-9D3F-1627-61487FF99D45}"/>
                </a:ext>
              </a:extLst>
            </p:cNvPr>
            <p:cNvSpPr/>
            <p:nvPr userDrawn="1"/>
          </p:nvSpPr>
          <p:spPr>
            <a:xfrm>
              <a:off x="7513832" y="3192130"/>
              <a:ext cx="126305" cy="132095"/>
            </a:xfrm>
            <a:prstGeom prst="rect">
              <a:avLst/>
            </a:prstGeom>
            <a:solidFill>
              <a:schemeClr val="accent5">
                <a:lumMod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67" name="Rektangel 1066">
              <a:extLst>
                <a:ext uri="{FF2B5EF4-FFF2-40B4-BE49-F238E27FC236}">
                  <a16:creationId xmlns:a16="http://schemas.microsoft.com/office/drawing/2014/main" id="{B0D96E62-E6D5-5382-108B-2D8B21B1C7C0}"/>
                </a:ext>
              </a:extLst>
            </p:cNvPr>
            <p:cNvSpPr/>
            <p:nvPr userDrawn="1"/>
          </p:nvSpPr>
          <p:spPr>
            <a:xfrm>
              <a:off x="7690674" y="2661345"/>
              <a:ext cx="126305" cy="132095"/>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68" name="Rektangel 1067">
              <a:extLst>
                <a:ext uri="{FF2B5EF4-FFF2-40B4-BE49-F238E27FC236}">
                  <a16:creationId xmlns:a16="http://schemas.microsoft.com/office/drawing/2014/main" id="{589AC037-F773-58BF-FA0E-B29A0BAE94D6}"/>
                </a:ext>
              </a:extLst>
            </p:cNvPr>
            <p:cNvSpPr/>
            <p:nvPr userDrawn="1"/>
          </p:nvSpPr>
          <p:spPr>
            <a:xfrm>
              <a:off x="7690674" y="2794041"/>
              <a:ext cx="126305" cy="132095"/>
            </a:xfrm>
            <a:prstGeom prst="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69" name="Rektangel 1068">
              <a:extLst>
                <a:ext uri="{FF2B5EF4-FFF2-40B4-BE49-F238E27FC236}">
                  <a16:creationId xmlns:a16="http://schemas.microsoft.com/office/drawing/2014/main" id="{07045815-7B67-4A94-7C17-8D64E287040A}"/>
                </a:ext>
              </a:extLst>
            </p:cNvPr>
            <p:cNvSpPr/>
            <p:nvPr userDrawn="1"/>
          </p:nvSpPr>
          <p:spPr>
            <a:xfrm>
              <a:off x="7690674" y="2926737"/>
              <a:ext cx="126305" cy="132095"/>
            </a:xfrm>
            <a:prstGeom prst="rect">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70" name="Rektangel 1069">
              <a:extLst>
                <a:ext uri="{FF2B5EF4-FFF2-40B4-BE49-F238E27FC236}">
                  <a16:creationId xmlns:a16="http://schemas.microsoft.com/office/drawing/2014/main" id="{D85D7A99-C5CD-38F6-939F-A3EF9E12781C}"/>
                </a:ext>
              </a:extLst>
            </p:cNvPr>
            <p:cNvSpPr/>
            <p:nvPr userDrawn="1"/>
          </p:nvSpPr>
          <p:spPr>
            <a:xfrm>
              <a:off x="7690674" y="3059433"/>
              <a:ext cx="126305" cy="132095"/>
            </a:xfrm>
            <a:prstGeom prst="rect">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71" name="Rektangel 1070">
              <a:extLst>
                <a:ext uri="{FF2B5EF4-FFF2-40B4-BE49-F238E27FC236}">
                  <a16:creationId xmlns:a16="http://schemas.microsoft.com/office/drawing/2014/main" id="{32FB7A58-1D8F-5665-AC4F-BA2FE1869B27}"/>
                </a:ext>
              </a:extLst>
            </p:cNvPr>
            <p:cNvSpPr/>
            <p:nvPr userDrawn="1"/>
          </p:nvSpPr>
          <p:spPr>
            <a:xfrm>
              <a:off x="7690674" y="3192130"/>
              <a:ext cx="126305" cy="132095"/>
            </a:xfrm>
            <a:prstGeom prst="rect">
              <a:avLst/>
            </a:prstGeom>
            <a:solidFill>
              <a:schemeClr val="accent6">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77" name="Rektangel 1076">
              <a:extLst>
                <a:ext uri="{FF2B5EF4-FFF2-40B4-BE49-F238E27FC236}">
                  <a16:creationId xmlns:a16="http://schemas.microsoft.com/office/drawing/2014/main" id="{5F9AF638-6FAD-3C50-00FA-ADD872158CE5}"/>
                </a:ext>
              </a:extLst>
            </p:cNvPr>
            <p:cNvSpPr/>
            <p:nvPr userDrawn="1"/>
          </p:nvSpPr>
          <p:spPr>
            <a:xfrm>
              <a:off x="6464595" y="2388295"/>
              <a:ext cx="126305" cy="126305"/>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78" name="Rektangel 1077">
              <a:extLst>
                <a:ext uri="{FF2B5EF4-FFF2-40B4-BE49-F238E27FC236}">
                  <a16:creationId xmlns:a16="http://schemas.microsoft.com/office/drawing/2014/main" id="{C4749DD0-3DD2-A386-7BED-084BA84DBBE6}"/>
                </a:ext>
              </a:extLst>
            </p:cNvPr>
            <p:cNvSpPr/>
            <p:nvPr userDrawn="1"/>
          </p:nvSpPr>
          <p:spPr>
            <a:xfrm>
              <a:off x="6464595" y="2661345"/>
              <a:ext cx="126305" cy="132095"/>
            </a:xfrm>
            <a:prstGeom prst="rect">
              <a:avLst/>
            </a:prstGeom>
            <a:solidFill>
              <a:schemeClr val="bg2">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79" name="Rektangel 1078">
              <a:extLst>
                <a:ext uri="{FF2B5EF4-FFF2-40B4-BE49-F238E27FC236}">
                  <a16:creationId xmlns:a16="http://schemas.microsoft.com/office/drawing/2014/main" id="{B4499066-323D-EE08-E5A2-F43B0807892C}"/>
                </a:ext>
              </a:extLst>
            </p:cNvPr>
            <p:cNvSpPr/>
            <p:nvPr userDrawn="1"/>
          </p:nvSpPr>
          <p:spPr>
            <a:xfrm>
              <a:off x="6464595" y="2794041"/>
              <a:ext cx="126305" cy="132095"/>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80" name="Rektangel 1079">
              <a:extLst>
                <a:ext uri="{FF2B5EF4-FFF2-40B4-BE49-F238E27FC236}">
                  <a16:creationId xmlns:a16="http://schemas.microsoft.com/office/drawing/2014/main" id="{1BBF49EA-C637-CAB3-6569-11A2CFD31079}"/>
                </a:ext>
              </a:extLst>
            </p:cNvPr>
            <p:cNvSpPr/>
            <p:nvPr userDrawn="1"/>
          </p:nvSpPr>
          <p:spPr>
            <a:xfrm>
              <a:off x="6464595" y="2926737"/>
              <a:ext cx="126305" cy="132095"/>
            </a:xfrm>
            <a:prstGeom prst="rect">
              <a:avLst/>
            </a:prstGeom>
            <a:solidFill>
              <a:schemeClr val="bg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81" name="Rektangel 1080">
              <a:extLst>
                <a:ext uri="{FF2B5EF4-FFF2-40B4-BE49-F238E27FC236}">
                  <a16:creationId xmlns:a16="http://schemas.microsoft.com/office/drawing/2014/main" id="{1F27D949-C326-6486-1CD4-2B8AF35ADE78}"/>
                </a:ext>
              </a:extLst>
            </p:cNvPr>
            <p:cNvSpPr/>
            <p:nvPr userDrawn="1"/>
          </p:nvSpPr>
          <p:spPr>
            <a:xfrm>
              <a:off x="6464595" y="3059433"/>
              <a:ext cx="126305" cy="132095"/>
            </a:xfrm>
            <a:prstGeom prst="rect">
              <a:avLst/>
            </a:prstGeom>
            <a:solidFill>
              <a:schemeClr val="bg2">
                <a:lumMod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82" name="Rektangel 1081">
              <a:extLst>
                <a:ext uri="{FF2B5EF4-FFF2-40B4-BE49-F238E27FC236}">
                  <a16:creationId xmlns:a16="http://schemas.microsoft.com/office/drawing/2014/main" id="{F216B4A1-3944-F8CE-8C9B-FA88B4D03E26}"/>
                </a:ext>
              </a:extLst>
            </p:cNvPr>
            <p:cNvSpPr/>
            <p:nvPr userDrawn="1"/>
          </p:nvSpPr>
          <p:spPr>
            <a:xfrm>
              <a:off x="6464595" y="3192130"/>
              <a:ext cx="126305" cy="132095"/>
            </a:xfrm>
            <a:prstGeom prst="rect">
              <a:avLst/>
            </a:prstGeom>
            <a:solidFill>
              <a:schemeClr val="bg2">
                <a:lumMod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83" name="Rektangel 1082">
              <a:extLst>
                <a:ext uri="{FF2B5EF4-FFF2-40B4-BE49-F238E27FC236}">
                  <a16:creationId xmlns:a16="http://schemas.microsoft.com/office/drawing/2014/main" id="{5F4ADBA2-1A1B-A4CA-F30B-B0C82CEC3557}"/>
                </a:ext>
              </a:extLst>
            </p:cNvPr>
            <p:cNvSpPr/>
            <p:nvPr userDrawn="1"/>
          </p:nvSpPr>
          <p:spPr>
            <a:xfrm>
              <a:off x="6108995" y="3810695"/>
              <a:ext cx="126305" cy="126305"/>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84" name="Rektangel 1083">
              <a:extLst>
                <a:ext uri="{FF2B5EF4-FFF2-40B4-BE49-F238E27FC236}">
                  <a16:creationId xmlns:a16="http://schemas.microsoft.com/office/drawing/2014/main" id="{374BD5DA-8482-21B6-9413-9B1A45CF76C1}"/>
                </a:ext>
              </a:extLst>
            </p:cNvPr>
            <p:cNvSpPr/>
            <p:nvPr userDrawn="1"/>
          </p:nvSpPr>
          <p:spPr>
            <a:xfrm>
              <a:off x="6108995" y="3986378"/>
              <a:ext cx="126305" cy="126305"/>
            </a:xfrm>
            <a:prstGeom prst="rect">
              <a:avLst/>
            </a:prstGeom>
            <a:solidFill>
              <a:srgbClr val="0D4A2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85" name="Rektangel 1084">
              <a:extLst>
                <a:ext uri="{FF2B5EF4-FFF2-40B4-BE49-F238E27FC236}">
                  <a16:creationId xmlns:a16="http://schemas.microsoft.com/office/drawing/2014/main" id="{5F6020BD-6733-E876-2089-C3084AEA1A1C}"/>
                </a:ext>
              </a:extLst>
            </p:cNvPr>
            <p:cNvSpPr/>
            <p:nvPr userDrawn="1"/>
          </p:nvSpPr>
          <p:spPr>
            <a:xfrm>
              <a:off x="6108995" y="4162061"/>
              <a:ext cx="126305" cy="126305"/>
            </a:xfrm>
            <a:prstGeom prst="rect">
              <a:avLst/>
            </a:prstGeom>
            <a:solidFill>
              <a:srgbClr val="4DA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86" name="Rektangel 1085">
              <a:extLst>
                <a:ext uri="{FF2B5EF4-FFF2-40B4-BE49-F238E27FC236}">
                  <a16:creationId xmlns:a16="http://schemas.microsoft.com/office/drawing/2014/main" id="{C4348C5F-5E10-920F-C2FB-889532E2F622}"/>
                </a:ext>
              </a:extLst>
            </p:cNvPr>
            <p:cNvSpPr/>
            <p:nvPr userDrawn="1"/>
          </p:nvSpPr>
          <p:spPr>
            <a:xfrm>
              <a:off x="6108995" y="4337745"/>
              <a:ext cx="126305" cy="126305"/>
            </a:xfrm>
            <a:prstGeom prst="rect">
              <a:avLst/>
            </a:prstGeom>
            <a:solidFill>
              <a:srgbClr val="C7EBB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87" name="Rektangel 1086">
              <a:extLst>
                <a:ext uri="{FF2B5EF4-FFF2-40B4-BE49-F238E27FC236}">
                  <a16:creationId xmlns:a16="http://schemas.microsoft.com/office/drawing/2014/main" id="{D2D321FD-AE36-8DCA-8744-C0F46B88F58C}"/>
                </a:ext>
              </a:extLst>
            </p:cNvPr>
            <p:cNvSpPr/>
            <p:nvPr userDrawn="1"/>
          </p:nvSpPr>
          <p:spPr>
            <a:xfrm>
              <a:off x="6285031" y="3810695"/>
              <a:ext cx="126305" cy="126305"/>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88" name="Rektangel 1087">
              <a:extLst>
                <a:ext uri="{FF2B5EF4-FFF2-40B4-BE49-F238E27FC236}">
                  <a16:creationId xmlns:a16="http://schemas.microsoft.com/office/drawing/2014/main" id="{A93DF2FE-61D7-AA01-C339-B2ECCF6D103B}"/>
                </a:ext>
              </a:extLst>
            </p:cNvPr>
            <p:cNvSpPr/>
            <p:nvPr userDrawn="1"/>
          </p:nvSpPr>
          <p:spPr>
            <a:xfrm>
              <a:off x="6285031" y="3986378"/>
              <a:ext cx="126305" cy="126305"/>
            </a:xfrm>
            <a:prstGeom prst="rect">
              <a:avLst/>
            </a:prstGeom>
            <a:solidFill>
              <a:srgbClr val="1C434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89" name="Rektangel 1088">
              <a:extLst>
                <a:ext uri="{FF2B5EF4-FFF2-40B4-BE49-F238E27FC236}">
                  <a16:creationId xmlns:a16="http://schemas.microsoft.com/office/drawing/2014/main" id="{89244240-2B76-F8CB-21C9-2B1FA90DD280}"/>
                </a:ext>
              </a:extLst>
            </p:cNvPr>
            <p:cNvSpPr/>
            <p:nvPr userDrawn="1"/>
          </p:nvSpPr>
          <p:spPr>
            <a:xfrm>
              <a:off x="6285031" y="4162061"/>
              <a:ext cx="126305" cy="126305"/>
            </a:xfrm>
            <a:prstGeom prst="rect">
              <a:avLst/>
            </a:prstGeom>
            <a:solidFill>
              <a:srgbClr val="339C9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90" name="Rektangel 1089">
              <a:extLst>
                <a:ext uri="{FF2B5EF4-FFF2-40B4-BE49-F238E27FC236}">
                  <a16:creationId xmlns:a16="http://schemas.microsoft.com/office/drawing/2014/main" id="{33D9BE51-B8F2-F451-C1A3-3725C01F9D93}"/>
                </a:ext>
              </a:extLst>
            </p:cNvPr>
            <p:cNvSpPr/>
            <p:nvPr userDrawn="1"/>
          </p:nvSpPr>
          <p:spPr>
            <a:xfrm>
              <a:off x="6285031" y="4337745"/>
              <a:ext cx="126305" cy="126305"/>
            </a:xfrm>
            <a:prstGeom prst="rect">
              <a:avLst/>
            </a:prstGeom>
            <a:solidFill>
              <a:srgbClr val="B2E0E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91" name="Rektangel 1090">
              <a:extLst>
                <a:ext uri="{FF2B5EF4-FFF2-40B4-BE49-F238E27FC236}">
                  <a16:creationId xmlns:a16="http://schemas.microsoft.com/office/drawing/2014/main" id="{ACA30911-7D60-921E-C70A-F693BE675834}"/>
                </a:ext>
              </a:extLst>
            </p:cNvPr>
            <p:cNvSpPr/>
            <p:nvPr userDrawn="1"/>
          </p:nvSpPr>
          <p:spPr>
            <a:xfrm>
              <a:off x="6461067" y="3810695"/>
              <a:ext cx="126305" cy="12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92" name="Rektangel 1091">
              <a:extLst>
                <a:ext uri="{FF2B5EF4-FFF2-40B4-BE49-F238E27FC236}">
                  <a16:creationId xmlns:a16="http://schemas.microsoft.com/office/drawing/2014/main" id="{7C3A2D5F-4466-B210-4CF0-4DBBC6BB3BA6}"/>
                </a:ext>
              </a:extLst>
            </p:cNvPr>
            <p:cNvSpPr/>
            <p:nvPr userDrawn="1"/>
          </p:nvSpPr>
          <p:spPr>
            <a:xfrm>
              <a:off x="6461067" y="3986378"/>
              <a:ext cx="126305" cy="126305"/>
            </a:xfrm>
            <a:prstGeom prst="rect">
              <a:avLst/>
            </a:prstGeom>
            <a:solidFill>
              <a:srgbClr val="78001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93" name="Rektangel 1092">
              <a:extLst>
                <a:ext uri="{FF2B5EF4-FFF2-40B4-BE49-F238E27FC236}">
                  <a16:creationId xmlns:a16="http://schemas.microsoft.com/office/drawing/2014/main" id="{3DB1223D-C353-676D-5093-C19368A843EA}"/>
                </a:ext>
              </a:extLst>
            </p:cNvPr>
            <p:cNvSpPr/>
            <p:nvPr userDrawn="1"/>
          </p:nvSpPr>
          <p:spPr>
            <a:xfrm>
              <a:off x="6461067" y="4162061"/>
              <a:ext cx="126305" cy="126305"/>
            </a:xfrm>
            <a:prstGeom prst="rect">
              <a:avLst/>
            </a:prstGeom>
            <a:solidFill>
              <a:srgbClr val="E86A5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94" name="Rektangel 1093">
              <a:extLst>
                <a:ext uri="{FF2B5EF4-FFF2-40B4-BE49-F238E27FC236}">
                  <a16:creationId xmlns:a16="http://schemas.microsoft.com/office/drawing/2014/main" id="{ECBE00DC-9A99-ED4F-7AB0-E71447F5BE95}"/>
                </a:ext>
              </a:extLst>
            </p:cNvPr>
            <p:cNvSpPr/>
            <p:nvPr userDrawn="1"/>
          </p:nvSpPr>
          <p:spPr>
            <a:xfrm>
              <a:off x="6461067" y="4337745"/>
              <a:ext cx="126305" cy="126305"/>
            </a:xfrm>
            <a:prstGeom prst="rect">
              <a:avLst/>
            </a:prstGeom>
            <a:solidFill>
              <a:srgbClr val="FFCC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95" name="Rektangel 1094">
              <a:extLst>
                <a:ext uri="{FF2B5EF4-FFF2-40B4-BE49-F238E27FC236}">
                  <a16:creationId xmlns:a16="http://schemas.microsoft.com/office/drawing/2014/main" id="{5BAC4B2F-5948-684F-53E5-17024EA24387}"/>
                </a:ext>
              </a:extLst>
            </p:cNvPr>
            <p:cNvSpPr/>
            <p:nvPr userDrawn="1"/>
          </p:nvSpPr>
          <p:spPr>
            <a:xfrm>
              <a:off x="6637103" y="3810695"/>
              <a:ext cx="126305" cy="126305"/>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96" name="Rektangel 1095">
              <a:extLst>
                <a:ext uri="{FF2B5EF4-FFF2-40B4-BE49-F238E27FC236}">
                  <a16:creationId xmlns:a16="http://schemas.microsoft.com/office/drawing/2014/main" id="{9DED6478-BDF3-512F-58F3-E36C2B3C3BAA}"/>
                </a:ext>
              </a:extLst>
            </p:cNvPr>
            <p:cNvSpPr/>
            <p:nvPr userDrawn="1"/>
          </p:nvSpPr>
          <p:spPr>
            <a:xfrm>
              <a:off x="6637103" y="3986378"/>
              <a:ext cx="126305" cy="126305"/>
            </a:xfrm>
            <a:prstGeom prst="rect">
              <a:avLst/>
            </a:prstGeom>
            <a:solidFill>
              <a:srgbClr val="A659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97" name="Rektangel 1096">
              <a:extLst>
                <a:ext uri="{FF2B5EF4-FFF2-40B4-BE49-F238E27FC236}">
                  <a16:creationId xmlns:a16="http://schemas.microsoft.com/office/drawing/2014/main" id="{6D820422-D0D9-5ACE-DB5E-ACF44106A99E}"/>
                </a:ext>
              </a:extLst>
            </p:cNvPr>
            <p:cNvSpPr/>
            <p:nvPr userDrawn="1"/>
          </p:nvSpPr>
          <p:spPr>
            <a:xfrm>
              <a:off x="6637103" y="4162061"/>
              <a:ext cx="126305" cy="126305"/>
            </a:xfrm>
            <a:prstGeom prst="rect">
              <a:avLst/>
            </a:prstGeom>
            <a:solidFill>
              <a:srgbClr val="FFBE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98" name="Rektangel 1097">
              <a:extLst>
                <a:ext uri="{FF2B5EF4-FFF2-40B4-BE49-F238E27FC236}">
                  <a16:creationId xmlns:a16="http://schemas.microsoft.com/office/drawing/2014/main" id="{8B60BAF5-04DE-84E4-664B-F75D369387BB}"/>
                </a:ext>
              </a:extLst>
            </p:cNvPr>
            <p:cNvSpPr/>
            <p:nvPr userDrawn="1"/>
          </p:nvSpPr>
          <p:spPr>
            <a:xfrm>
              <a:off x="6637103" y="4337745"/>
              <a:ext cx="126305" cy="126305"/>
            </a:xfrm>
            <a:prstGeom prst="rect">
              <a:avLst/>
            </a:prstGeom>
            <a:solidFill>
              <a:srgbClr val="FFF0B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99" name="Rektangel 1098">
              <a:extLst>
                <a:ext uri="{FF2B5EF4-FFF2-40B4-BE49-F238E27FC236}">
                  <a16:creationId xmlns:a16="http://schemas.microsoft.com/office/drawing/2014/main" id="{2E36144B-8356-508C-530F-E4563E893F8E}"/>
                </a:ext>
              </a:extLst>
            </p:cNvPr>
            <p:cNvSpPr/>
            <p:nvPr userDrawn="1"/>
          </p:nvSpPr>
          <p:spPr>
            <a:xfrm>
              <a:off x="6813139" y="3810695"/>
              <a:ext cx="126305" cy="126305"/>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100" name="Rektangel 1099">
              <a:extLst>
                <a:ext uri="{FF2B5EF4-FFF2-40B4-BE49-F238E27FC236}">
                  <a16:creationId xmlns:a16="http://schemas.microsoft.com/office/drawing/2014/main" id="{4A6003A8-E644-C22A-594E-648C05A084B5}"/>
                </a:ext>
              </a:extLst>
            </p:cNvPr>
            <p:cNvSpPr/>
            <p:nvPr userDrawn="1"/>
          </p:nvSpPr>
          <p:spPr>
            <a:xfrm>
              <a:off x="6813139" y="3986378"/>
              <a:ext cx="126305" cy="126305"/>
            </a:xfrm>
            <a:prstGeom prst="rect">
              <a:avLst/>
            </a:prstGeom>
            <a:solidFill>
              <a:srgbClr val="3232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101" name="Rektangel 1100">
              <a:extLst>
                <a:ext uri="{FF2B5EF4-FFF2-40B4-BE49-F238E27FC236}">
                  <a16:creationId xmlns:a16="http://schemas.microsoft.com/office/drawing/2014/main" id="{71252218-348E-C0A3-6703-29BD88D5A17F}"/>
                </a:ext>
              </a:extLst>
            </p:cNvPr>
            <p:cNvSpPr/>
            <p:nvPr userDrawn="1"/>
          </p:nvSpPr>
          <p:spPr>
            <a:xfrm>
              <a:off x="6813139" y="4162061"/>
              <a:ext cx="126305" cy="126305"/>
            </a:xfrm>
            <a:prstGeom prst="rect">
              <a:avLst/>
            </a:prstGeom>
            <a:solidFill>
              <a:srgbClr val="A5A5A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102" name="Rektangel 1101">
              <a:extLst>
                <a:ext uri="{FF2B5EF4-FFF2-40B4-BE49-F238E27FC236}">
                  <a16:creationId xmlns:a16="http://schemas.microsoft.com/office/drawing/2014/main" id="{F40D39AB-38A0-8D9F-98CF-0849C6CB1A97}"/>
                </a:ext>
              </a:extLst>
            </p:cNvPr>
            <p:cNvSpPr/>
            <p:nvPr userDrawn="1"/>
          </p:nvSpPr>
          <p:spPr>
            <a:xfrm>
              <a:off x="6813139" y="4337745"/>
              <a:ext cx="126305" cy="126305"/>
            </a:xfrm>
            <a:prstGeom prst="rect">
              <a:avLst/>
            </a:prstGeom>
            <a:solidFill>
              <a:srgbClr val="E6E6E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103" name="Rektangel 1102">
              <a:extLst>
                <a:ext uri="{FF2B5EF4-FFF2-40B4-BE49-F238E27FC236}">
                  <a16:creationId xmlns:a16="http://schemas.microsoft.com/office/drawing/2014/main" id="{B0EEB85D-E1B5-BB7E-06F5-B7F663E237EA}"/>
                </a:ext>
              </a:extLst>
            </p:cNvPr>
            <p:cNvSpPr/>
            <p:nvPr userDrawn="1"/>
          </p:nvSpPr>
          <p:spPr>
            <a:xfrm>
              <a:off x="6989175" y="3810695"/>
              <a:ext cx="126305" cy="126305"/>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104" name="Rektangel 1103">
              <a:extLst>
                <a:ext uri="{FF2B5EF4-FFF2-40B4-BE49-F238E27FC236}">
                  <a16:creationId xmlns:a16="http://schemas.microsoft.com/office/drawing/2014/main" id="{0C4BF3AC-6949-B173-1F6F-7ACF6CCCA68D}"/>
                </a:ext>
              </a:extLst>
            </p:cNvPr>
            <p:cNvSpPr/>
            <p:nvPr userDrawn="1"/>
          </p:nvSpPr>
          <p:spPr>
            <a:xfrm>
              <a:off x="6989175" y="3986378"/>
              <a:ext cx="126305" cy="126305"/>
            </a:xfrm>
            <a:prstGeom prst="rect">
              <a:avLst/>
            </a:prstGeom>
            <a:solidFill>
              <a:schemeClr val="bg1"/>
            </a:solidFill>
            <a:ln w="63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105" name="Rektangel 1104">
              <a:extLst>
                <a:ext uri="{FF2B5EF4-FFF2-40B4-BE49-F238E27FC236}">
                  <a16:creationId xmlns:a16="http://schemas.microsoft.com/office/drawing/2014/main" id="{5E724053-DDC1-BCE6-018B-3C13912CBCAA}"/>
                </a:ext>
              </a:extLst>
            </p:cNvPr>
            <p:cNvSpPr/>
            <p:nvPr userDrawn="1"/>
          </p:nvSpPr>
          <p:spPr>
            <a:xfrm>
              <a:off x="6989175" y="4162061"/>
              <a:ext cx="126305" cy="126305"/>
            </a:xfrm>
            <a:prstGeom prst="rect">
              <a:avLst/>
            </a:prstGeom>
            <a:solidFill>
              <a:schemeClr val="bg1"/>
            </a:solidFill>
            <a:ln w="63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107" name="Rektangel 1106">
              <a:extLst>
                <a:ext uri="{FF2B5EF4-FFF2-40B4-BE49-F238E27FC236}">
                  <a16:creationId xmlns:a16="http://schemas.microsoft.com/office/drawing/2014/main" id="{B89A7384-2EB1-E47E-4661-2C135E836BAB}"/>
                </a:ext>
              </a:extLst>
            </p:cNvPr>
            <p:cNvSpPr/>
            <p:nvPr userDrawn="1"/>
          </p:nvSpPr>
          <p:spPr>
            <a:xfrm>
              <a:off x="7165211" y="3810695"/>
              <a:ext cx="126305" cy="126305"/>
            </a:xfrm>
            <a:prstGeom prst="rect">
              <a:avLst/>
            </a:prstGeom>
            <a:solidFill>
              <a:schemeClr val="bg1"/>
            </a:solidFill>
            <a:ln w="63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108" name="Rektangel 1107">
              <a:extLst>
                <a:ext uri="{FF2B5EF4-FFF2-40B4-BE49-F238E27FC236}">
                  <a16:creationId xmlns:a16="http://schemas.microsoft.com/office/drawing/2014/main" id="{64053484-E065-730D-63D9-F3F09E971CEC}"/>
                </a:ext>
              </a:extLst>
            </p:cNvPr>
            <p:cNvSpPr/>
            <p:nvPr userDrawn="1"/>
          </p:nvSpPr>
          <p:spPr>
            <a:xfrm>
              <a:off x="7165211" y="3986378"/>
              <a:ext cx="126305" cy="126305"/>
            </a:xfrm>
            <a:prstGeom prst="rect">
              <a:avLst/>
            </a:prstGeom>
            <a:solidFill>
              <a:schemeClr val="bg1"/>
            </a:solidFill>
            <a:ln w="63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109" name="Rektangel 1108">
              <a:extLst>
                <a:ext uri="{FF2B5EF4-FFF2-40B4-BE49-F238E27FC236}">
                  <a16:creationId xmlns:a16="http://schemas.microsoft.com/office/drawing/2014/main" id="{E5345871-5F8B-2377-CAC8-6913E51EB927}"/>
                </a:ext>
              </a:extLst>
            </p:cNvPr>
            <p:cNvSpPr/>
            <p:nvPr userDrawn="1"/>
          </p:nvSpPr>
          <p:spPr>
            <a:xfrm>
              <a:off x="7165211" y="4162061"/>
              <a:ext cx="126305" cy="126305"/>
            </a:xfrm>
            <a:prstGeom prst="rect">
              <a:avLst/>
            </a:prstGeom>
            <a:solidFill>
              <a:schemeClr val="bg1"/>
            </a:solidFill>
            <a:ln w="63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111" name="Rektangel 1110">
              <a:extLst>
                <a:ext uri="{FF2B5EF4-FFF2-40B4-BE49-F238E27FC236}">
                  <a16:creationId xmlns:a16="http://schemas.microsoft.com/office/drawing/2014/main" id="{15038F50-63E9-76D9-070D-599071F6D0B1}"/>
                </a:ext>
              </a:extLst>
            </p:cNvPr>
            <p:cNvSpPr/>
            <p:nvPr userDrawn="1"/>
          </p:nvSpPr>
          <p:spPr>
            <a:xfrm>
              <a:off x="7341247" y="3810695"/>
              <a:ext cx="126305" cy="126305"/>
            </a:xfrm>
            <a:prstGeom prst="rect">
              <a:avLst/>
            </a:prstGeom>
            <a:solidFill>
              <a:schemeClr val="bg1"/>
            </a:solidFill>
            <a:ln w="63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112" name="Rektangel 1111">
              <a:extLst>
                <a:ext uri="{FF2B5EF4-FFF2-40B4-BE49-F238E27FC236}">
                  <a16:creationId xmlns:a16="http://schemas.microsoft.com/office/drawing/2014/main" id="{062851F2-FDB2-63C5-B741-C1CAD1FE3211}"/>
                </a:ext>
              </a:extLst>
            </p:cNvPr>
            <p:cNvSpPr/>
            <p:nvPr userDrawn="1"/>
          </p:nvSpPr>
          <p:spPr>
            <a:xfrm>
              <a:off x="7341247" y="3986378"/>
              <a:ext cx="126305" cy="126305"/>
            </a:xfrm>
            <a:prstGeom prst="rect">
              <a:avLst/>
            </a:prstGeom>
            <a:solidFill>
              <a:schemeClr val="bg1"/>
            </a:solidFill>
            <a:ln w="63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113" name="Rektangel 1112">
              <a:extLst>
                <a:ext uri="{FF2B5EF4-FFF2-40B4-BE49-F238E27FC236}">
                  <a16:creationId xmlns:a16="http://schemas.microsoft.com/office/drawing/2014/main" id="{DE4F3BAC-C90D-4B77-27FF-4CD535F909E2}"/>
                </a:ext>
              </a:extLst>
            </p:cNvPr>
            <p:cNvSpPr/>
            <p:nvPr userDrawn="1"/>
          </p:nvSpPr>
          <p:spPr>
            <a:xfrm>
              <a:off x="7341247" y="4162061"/>
              <a:ext cx="126305" cy="126305"/>
            </a:xfrm>
            <a:prstGeom prst="rect">
              <a:avLst/>
            </a:prstGeom>
            <a:solidFill>
              <a:schemeClr val="bg1"/>
            </a:solidFill>
            <a:ln w="63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115" name="Rektangel 1114">
              <a:extLst>
                <a:ext uri="{FF2B5EF4-FFF2-40B4-BE49-F238E27FC236}">
                  <a16:creationId xmlns:a16="http://schemas.microsoft.com/office/drawing/2014/main" id="{6625D88E-960F-4248-3CEB-C2E5020321B6}"/>
                </a:ext>
              </a:extLst>
            </p:cNvPr>
            <p:cNvSpPr/>
            <p:nvPr userDrawn="1"/>
          </p:nvSpPr>
          <p:spPr>
            <a:xfrm>
              <a:off x="7517283" y="3810695"/>
              <a:ext cx="126305" cy="126305"/>
            </a:xfrm>
            <a:prstGeom prst="rect">
              <a:avLst/>
            </a:prstGeom>
            <a:solidFill>
              <a:schemeClr val="bg1"/>
            </a:solidFill>
            <a:ln w="63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116" name="Rektangel 1115">
              <a:extLst>
                <a:ext uri="{FF2B5EF4-FFF2-40B4-BE49-F238E27FC236}">
                  <a16:creationId xmlns:a16="http://schemas.microsoft.com/office/drawing/2014/main" id="{C10CFB8F-8E16-B335-A926-3A4BAA2E78D5}"/>
                </a:ext>
              </a:extLst>
            </p:cNvPr>
            <p:cNvSpPr/>
            <p:nvPr userDrawn="1"/>
          </p:nvSpPr>
          <p:spPr>
            <a:xfrm>
              <a:off x="7517283" y="3986378"/>
              <a:ext cx="126305" cy="126305"/>
            </a:xfrm>
            <a:prstGeom prst="rect">
              <a:avLst/>
            </a:prstGeom>
            <a:solidFill>
              <a:schemeClr val="bg1"/>
            </a:solidFill>
            <a:ln w="63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117" name="Rektangel 1116">
              <a:extLst>
                <a:ext uri="{FF2B5EF4-FFF2-40B4-BE49-F238E27FC236}">
                  <a16:creationId xmlns:a16="http://schemas.microsoft.com/office/drawing/2014/main" id="{1BAFE015-800E-787E-0572-90F6C0823C14}"/>
                </a:ext>
              </a:extLst>
            </p:cNvPr>
            <p:cNvSpPr/>
            <p:nvPr userDrawn="1"/>
          </p:nvSpPr>
          <p:spPr>
            <a:xfrm>
              <a:off x="7517283" y="4162061"/>
              <a:ext cx="126305" cy="126305"/>
            </a:xfrm>
            <a:prstGeom prst="rect">
              <a:avLst/>
            </a:prstGeom>
            <a:solidFill>
              <a:schemeClr val="bg1"/>
            </a:solidFill>
            <a:ln w="63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119" name="Rektangel 1118">
              <a:extLst>
                <a:ext uri="{FF2B5EF4-FFF2-40B4-BE49-F238E27FC236}">
                  <a16:creationId xmlns:a16="http://schemas.microsoft.com/office/drawing/2014/main" id="{4A97B2EF-9E28-C94C-6879-E7C073C12C39}"/>
                </a:ext>
              </a:extLst>
            </p:cNvPr>
            <p:cNvSpPr/>
            <p:nvPr userDrawn="1"/>
          </p:nvSpPr>
          <p:spPr>
            <a:xfrm>
              <a:off x="7693320" y="3810695"/>
              <a:ext cx="126305" cy="126305"/>
            </a:xfrm>
            <a:prstGeom prst="rect">
              <a:avLst/>
            </a:prstGeom>
            <a:solidFill>
              <a:schemeClr val="bg1"/>
            </a:solidFill>
            <a:ln w="63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120" name="Rektangel 1119">
              <a:extLst>
                <a:ext uri="{FF2B5EF4-FFF2-40B4-BE49-F238E27FC236}">
                  <a16:creationId xmlns:a16="http://schemas.microsoft.com/office/drawing/2014/main" id="{0046F9B6-9CA1-5B09-D162-A1A23AA1E72E}"/>
                </a:ext>
              </a:extLst>
            </p:cNvPr>
            <p:cNvSpPr/>
            <p:nvPr userDrawn="1"/>
          </p:nvSpPr>
          <p:spPr>
            <a:xfrm>
              <a:off x="7693320" y="3986378"/>
              <a:ext cx="126305" cy="126305"/>
            </a:xfrm>
            <a:prstGeom prst="rect">
              <a:avLst/>
            </a:prstGeom>
            <a:solidFill>
              <a:schemeClr val="bg1"/>
            </a:solidFill>
            <a:ln w="63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121" name="Rektangel 1120">
              <a:extLst>
                <a:ext uri="{FF2B5EF4-FFF2-40B4-BE49-F238E27FC236}">
                  <a16:creationId xmlns:a16="http://schemas.microsoft.com/office/drawing/2014/main" id="{555E2503-2C99-3601-4234-B5374905D676}"/>
                </a:ext>
              </a:extLst>
            </p:cNvPr>
            <p:cNvSpPr/>
            <p:nvPr userDrawn="1"/>
          </p:nvSpPr>
          <p:spPr>
            <a:xfrm>
              <a:off x="7693320" y="4162061"/>
              <a:ext cx="126305" cy="126305"/>
            </a:xfrm>
            <a:prstGeom prst="rect">
              <a:avLst/>
            </a:prstGeom>
            <a:solidFill>
              <a:schemeClr val="bg1"/>
            </a:solidFill>
            <a:ln w="63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grpSp>
      <p:sp>
        <p:nvSpPr>
          <p:cNvPr id="11" name="Rektangel med rundade hörn 10">
            <a:extLst>
              <a:ext uri="{FF2B5EF4-FFF2-40B4-BE49-F238E27FC236}">
                <a16:creationId xmlns:a16="http://schemas.microsoft.com/office/drawing/2014/main" id="{636AEB1C-664E-B3BB-DB73-01E07A3BF846}"/>
              </a:ext>
            </a:extLst>
          </p:cNvPr>
          <p:cNvSpPr/>
          <p:nvPr userDrawn="1"/>
        </p:nvSpPr>
        <p:spPr>
          <a:xfrm>
            <a:off x="6062449" y="2168771"/>
            <a:ext cx="800154" cy="97738"/>
          </a:xfrm>
          <a:prstGeom prst="roundRect">
            <a:avLst>
              <a:gd name="adj" fmla="val 0"/>
            </a:avLst>
          </a:prstGeom>
          <a:noFill/>
          <a:ln w="15875">
            <a:solidFill>
              <a:srgbClr val="2FBA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126" name="Rektangel med rundade hörn 1125">
            <a:extLst>
              <a:ext uri="{FF2B5EF4-FFF2-40B4-BE49-F238E27FC236}">
                <a16:creationId xmlns:a16="http://schemas.microsoft.com/office/drawing/2014/main" id="{F5D2D686-1879-1B11-9682-DCB8A43C167A}"/>
              </a:ext>
            </a:extLst>
          </p:cNvPr>
          <p:cNvSpPr/>
          <p:nvPr userDrawn="1"/>
        </p:nvSpPr>
        <p:spPr>
          <a:xfrm>
            <a:off x="6062449" y="2800595"/>
            <a:ext cx="800154" cy="331200"/>
          </a:xfrm>
          <a:prstGeom prst="roundRect">
            <a:avLst>
              <a:gd name="adj" fmla="val 0"/>
            </a:avLst>
          </a:prstGeom>
          <a:noFill/>
          <a:ln w="15875">
            <a:solidFill>
              <a:srgbClr val="2FBA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nvGrpSpPr>
          <p:cNvPr id="38" name="Grupp 37">
            <a:extLst>
              <a:ext uri="{FF2B5EF4-FFF2-40B4-BE49-F238E27FC236}">
                <a16:creationId xmlns:a16="http://schemas.microsoft.com/office/drawing/2014/main" id="{6F818A9C-F465-3CE9-20FA-7BDEA4C864A3}"/>
              </a:ext>
            </a:extLst>
          </p:cNvPr>
          <p:cNvGrpSpPr/>
          <p:nvPr userDrawn="1"/>
        </p:nvGrpSpPr>
        <p:grpSpPr>
          <a:xfrm>
            <a:off x="6074571" y="3306851"/>
            <a:ext cx="781200" cy="90681"/>
            <a:chOff x="6511014" y="2308965"/>
            <a:chExt cx="602272" cy="346936"/>
          </a:xfrm>
        </p:grpSpPr>
        <p:sp>
          <p:nvSpPr>
            <p:cNvPr id="39" name="Rektangel med rundade hörn 38">
              <a:extLst>
                <a:ext uri="{FF2B5EF4-FFF2-40B4-BE49-F238E27FC236}">
                  <a16:creationId xmlns:a16="http://schemas.microsoft.com/office/drawing/2014/main" id="{341D2BCA-FEB1-3F16-2075-DBBCEE121133}"/>
                </a:ext>
              </a:extLst>
            </p:cNvPr>
            <p:cNvSpPr/>
            <p:nvPr/>
          </p:nvSpPr>
          <p:spPr>
            <a:xfrm>
              <a:off x="6511014" y="2308965"/>
              <a:ext cx="602272" cy="346936"/>
            </a:xfrm>
            <a:prstGeom prst="roundRect">
              <a:avLst>
                <a:gd name="adj" fmla="val 2307"/>
              </a:avLst>
            </a:prstGeom>
            <a:solidFill>
              <a:srgbClr val="F9535C">
                <a:alpha val="40000"/>
              </a:srgb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cxnSp>
          <p:nvCxnSpPr>
            <p:cNvPr id="40" name="Rak 39">
              <a:extLst>
                <a:ext uri="{FF2B5EF4-FFF2-40B4-BE49-F238E27FC236}">
                  <a16:creationId xmlns:a16="http://schemas.microsoft.com/office/drawing/2014/main" id="{245C22F3-BAE7-75A9-96B0-E39BB2EFEC22}"/>
                </a:ext>
              </a:extLst>
            </p:cNvPr>
            <p:cNvCxnSpPr>
              <a:cxnSpLocks/>
            </p:cNvCxnSpPr>
            <p:nvPr/>
          </p:nvCxnSpPr>
          <p:spPr>
            <a:xfrm>
              <a:off x="6511014" y="2312318"/>
              <a:ext cx="602272" cy="341211"/>
            </a:xfrm>
            <a:prstGeom prst="line">
              <a:avLst/>
            </a:prstGeom>
            <a:ln w="25400" cap="rnd">
              <a:solidFill>
                <a:srgbClr val="F9535C"/>
              </a:solidFill>
              <a:round/>
            </a:ln>
          </p:spPr>
          <p:style>
            <a:lnRef idx="1">
              <a:schemeClr val="accent1"/>
            </a:lnRef>
            <a:fillRef idx="0">
              <a:schemeClr val="accent1"/>
            </a:fillRef>
            <a:effectRef idx="0">
              <a:schemeClr val="accent1"/>
            </a:effectRef>
            <a:fontRef idx="minor">
              <a:schemeClr val="tx1"/>
            </a:fontRef>
          </p:style>
        </p:cxnSp>
        <p:cxnSp>
          <p:nvCxnSpPr>
            <p:cNvPr id="41" name="Rak 40">
              <a:extLst>
                <a:ext uri="{FF2B5EF4-FFF2-40B4-BE49-F238E27FC236}">
                  <a16:creationId xmlns:a16="http://schemas.microsoft.com/office/drawing/2014/main" id="{1947DE09-EBCF-E910-33E6-512123ADAAFA}"/>
                </a:ext>
              </a:extLst>
            </p:cNvPr>
            <p:cNvCxnSpPr>
              <a:cxnSpLocks/>
            </p:cNvCxnSpPr>
            <p:nvPr/>
          </p:nvCxnSpPr>
          <p:spPr>
            <a:xfrm flipH="1">
              <a:off x="6511014" y="2312318"/>
              <a:ext cx="602272" cy="341211"/>
            </a:xfrm>
            <a:prstGeom prst="line">
              <a:avLst/>
            </a:prstGeom>
            <a:ln w="25400" cap="rnd">
              <a:solidFill>
                <a:srgbClr val="F9535C"/>
              </a:solidFill>
              <a:round/>
            </a:ln>
          </p:spPr>
          <p:style>
            <a:lnRef idx="1">
              <a:schemeClr val="accent1"/>
            </a:lnRef>
            <a:fillRef idx="0">
              <a:schemeClr val="accent1"/>
            </a:fillRef>
            <a:effectRef idx="0">
              <a:schemeClr val="accent1"/>
            </a:effectRef>
            <a:fontRef idx="minor">
              <a:schemeClr val="tx1"/>
            </a:fontRef>
          </p:style>
        </p:cxnSp>
      </p:grpSp>
      <p:grpSp>
        <p:nvGrpSpPr>
          <p:cNvPr id="1127" name="Grupp 1126">
            <a:extLst>
              <a:ext uri="{FF2B5EF4-FFF2-40B4-BE49-F238E27FC236}">
                <a16:creationId xmlns:a16="http://schemas.microsoft.com/office/drawing/2014/main" id="{5E961FC3-B409-F6A8-2D6C-145379049C89}"/>
              </a:ext>
            </a:extLst>
          </p:cNvPr>
          <p:cNvGrpSpPr/>
          <p:nvPr userDrawn="1"/>
        </p:nvGrpSpPr>
        <p:grpSpPr>
          <a:xfrm>
            <a:off x="6074571" y="2295574"/>
            <a:ext cx="781200" cy="324083"/>
            <a:chOff x="6511014" y="2308965"/>
            <a:chExt cx="602272" cy="346936"/>
          </a:xfrm>
        </p:grpSpPr>
        <p:sp>
          <p:nvSpPr>
            <p:cNvPr id="1128" name="Rektangel med rundade hörn 1127">
              <a:extLst>
                <a:ext uri="{FF2B5EF4-FFF2-40B4-BE49-F238E27FC236}">
                  <a16:creationId xmlns:a16="http://schemas.microsoft.com/office/drawing/2014/main" id="{2B5BA7A3-F734-9E73-0F7B-B2A14C010F59}"/>
                </a:ext>
              </a:extLst>
            </p:cNvPr>
            <p:cNvSpPr/>
            <p:nvPr/>
          </p:nvSpPr>
          <p:spPr>
            <a:xfrm>
              <a:off x="6511014" y="2308965"/>
              <a:ext cx="602272" cy="346936"/>
            </a:xfrm>
            <a:prstGeom prst="roundRect">
              <a:avLst>
                <a:gd name="adj" fmla="val 2307"/>
              </a:avLst>
            </a:prstGeom>
            <a:solidFill>
              <a:srgbClr val="F9535C">
                <a:alpha val="40000"/>
              </a:srgb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cxnSp>
          <p:nvCxnSpPr>
            <p:cNvPr id="1129" name="Rak 1128">
              <a:extLst>
                <a:ext uri="{FF2B5EF4-FFF2-40B4-BE49-F238E27FC236}">
                  <a16:creationId xmlns:a16="http://schemas.microsoft.com/office/drawing/2014/main" id="{23AB9D37-FDD0-9B73-576D-D72C040BD7D8}"/>
                </a:ext>
              </a:extLst>
            </p:cNvPr>
            <p:cNvCxnSpPr>
              <a:cxnSpLocks/>
            </p:cNvCxnSpPr>
            <p:nvPr/>
          </p:nvCxnSpPr>
          <p:spPr>
            <a:xfrm>
              <a:off x="6511014" y="2312318"/>
              <a:ext cx="602272" cy="341211"/>
            </a:xfrm>
            <a:prstGeom prst="line">
              <a:avLst/>
            </a:prstGeom>
            <a:ln w="25400" cap="rnd">
              <a:solidFill>
                <a:srgbClr val="F9535C"/>
              </a:solidFill>
              <a:round/>
            </a:ln>
          </p:spPr>
          <p:style>
            <a:lnRef idx="1">
              <a:schemeClr val="accent1"/>
            </a:lnRef>
            <a:fillRef idx="0">
              <a:schemeClr val="accent1"/>
            </a:fillRef>
            <a:effectRef idx="0">
              <a:schemeClr val="accent1"/>
            </a:effectRef>
            <a:fontRef idx="minor">
              <a:schemeClr val="tx1"/>
            </a:fontRef>
          </p:style>
        </p:cxnSp>
        <p:cxnSp>
          <p:nvCxnSpPr>
            <p:cNvPr id="1130" name="Rak 1129">
              <a:extLst>
                <a:ext uri="{FF2B5EF4-FFF2-40B4-BE49-F238E27FC236}">
                  <a16:creationId xmlns:a16="http://schemas.microsoft.com/office/drawing/2014/main" id="{3A5FBCF0-695B-2C2E-D769-6AEE9E5D9CA6}"/>
                </a:ext>
              </a:extLst>
            </p:cNvPr>
            <p:cNvCxnSpPr>
              <a:cxnSpLocks/>
            </p:cNvCxnSpPr>
            <p:nvPr/>
          </p:nvCxnSpPr>
          <p:spPr>
            <a:xfrm flipH="1">
              <a:off x="6511014" y="2312318"/>
              <a:ext cx="602272" cy="341211"/>
            </a:xfrm>
            <a:prstGeom prst="line">
              <a:avLst/>
            </a:prstGeom>
            <a:ln w="25400" cap="rnd">
              <a:solidFill>
                <a:srgbClr val="F9535C"/>
              </a:solidFill>
              <a:roun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2272421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Accessibility Office 2013/2016">
    <p:spTree>
      <p:nvGrpSpPr>
        <p:cNvPr id="1" name=""/>
        <p:cNvGrpSpPr/>
        <p:nvPr/>
      </p:nvGrpSpPr>
      <p:grpSpPr>
        <a:xfrm>
          <a:off x="0" y="0"/>
          <a:ext cx="0" cy="0"/>
          <a:chOff x="0" y="0"/>
          <a:chExt cx="0" cy="0"/>
        </a:xfrm>
      </p:grpSpPr>
      <p:sp>
        <p:nvSpPr>
          <p:cNvPr id="3" name="Platshållare för datum 2">
            <a:extLst>
              <a:ext uri="{FF2B5EF4-FFF2-40B4-BE49-F238E27FC236}">
                <a16:creationId xmlns:a16="http://schemas.microsoft.com/office/drawing/2014/main" id="{3968F577-4190-D3A2-B5A8-E34ADF1ABC61}"/>
              </a:ext>
            </a:extLst>
          </p:cNvPr>
          <p:cNvSpPr>
            <a:spLocks noGrp="1"/>
          </p:cNvSpPr>
          <p:nvPr>
            <p:ph type="dt" sz="half" idx="10"/>
          </p:nvPr>
        </p:nvSpPr>
        <p:spPr/>
        <p:txBody>
          <a:bodyPr/>
          <a:lstStyle/>
          <a:p>
            <a:fld id="{120FD48D-1F42-B341-AF85-AE480DB64991}" type="datetime1">
              <a:rPr lang="sv-SE" smtClean="0"/>
              <a:t>2024-05-14</a:t>
            </a:fld>
            <a:endParaRPr lang="sv-SE" dirty="0"/>
          </a:p>
        </p:txBody>
      </p:sp>
      <p:sp>
        <p:nvSpPr>
          <p:cNvPr id="4" name="Platshållare för sidfot 3">
            <a:extLst>
              <a:ext uri="{FF2B5EF4-FFF2-40B4-BE49-F238E27FC236}">
                <a16:creationId xmlns:a16="http://schemas.microsoft.com/office/drawing/2014/main" id="{2AD44966-3286-DD76-F24B-E5B897B19E36}"/>
              </a:ext>
            </a:extLst>
          </p:cNvPr>
          <p:cNvSpPr>
            <a:spLocks noGrp="1"/>
          </p:cNvSpPr>
          <p:nvPr>
            <p:ph type="ftr" sz="quarter" idx="11"/>
          </p:nvPr>
        </p:nvSpPr>
        <p:spPr/>
        <p:txBody>
          <a:bodyPr/>
          <a:lstStyle/>
          <a:p>
            <a:r>
              <a:rPr lang="sv-SE"/>
              <a:t>Presentation footer</a:t>
            </a:r>
            <a:endParaRPr lang="sv-SE" dirty="0"/>
          </a:p>
        </p:txBody>
      </p:sp>
      <p:sp>
        <p:nvSpPr>
          <p:cNvPr id="5" name="Platshållare för bildnummer 4">
            <a:extLst>
              <a:ext uri="{FF2B5EF4-FFF2-40B4-BE49-F238E27FC236}">
                <a16:creationId xmlns:a16="http://schemas.microsoft.com/office/drawing/2014/main" id="{618B16DD-2293-3CEC-1E7B-F472FFA64C04}"/>
              </a:ext>
            </a:extLst>
          </p:cNvPr>
          <p:cNvSpPr>
            <a:spLocks noGrp="1"/>
          </p:cNvSpPr>
          <p:nvPr>
            <p:ph type="sldNum" sz="quarter" idx="12"/>
          </p:nvPr>
        </p:nvSpPr>
        <p:spPr/>
        <p:txBody>
          <a:bodyPr/>
          <a:lstStyle/>
          <a:p>
            <a:fld id="{B716C8F4-20CD-364A-8A8E-DE130115B178}" type="slidenum">
              <a:rPr lang="sv-SE" smtClean="0"/>
              <a:pPr/>
              <a:t>‹#›</a:t>
            </a:fld>
            <a:endParaRPr lang="sv-SE"/>
          </a:p>
        </p:txBody>
      </p:sp>
      <p:sp>
        <p:nvSpPr>
          <p:cNvPr id="7" name="textruta 6">
            <a:extLst>
              <a:ext uri="{FF2B5EF4-FFF2-40B4-BE49-F238E27FC236}">
                <a16:creationId xmlns:a16="http://schemas.microsoft.com/office/drawing/2014/main" id="{90ED1EC6-276A-A06E-A517-156B8EACE0DE}"/>
              </a:ext>
            </a:extLst>
          </p:cNvPr>
          <p:cNvSpPr txBox="1"/>
          <p:nvPr userDrawn="1"/>
        </p:nvSpPr>
        <p:spPr>
          <a:xfrm>
            <a:off x="600076" y="1008476"/>
            <a:ext cx="10991850" cy="1103312"/>
          </a:xfrm>
          <a:prstGeom prst="rect">
            <a:avLst/>
          </a:prstGeom>
          <a:noFill/>
        </p:spPr>
        <p:txBody>
          <a:bodyPr wrap="square" anchor="t">
            <a:noAutofit/>
          </a:bodyPr>
          <a:lstStyle/>
          <a:p>
            <a:r>
              <a:rPr lang="en-US" sz="4000" b="1" noProof="0" dirty="0">
                <a:solidFill>
                  <a:schemeClr val="tx2"/>
                </a:solidFill>
                <a:latin typeface="+mj-lt"/>
              </a:rPr>
              <a:t>Make your presentation accessible</a:t>
            </a:r>
          </a:p>
        </p:txBody>
      </p:sp>
      <p:sp>
        <p:nvSpPr>
          <p:cNvPr id="2" name="textruta 1">
            <a:extLst>
              <a:ext uri="{FF2B5EF4-FFF2-40B4-BE49-F238E27FC236}">
                <a16:creationId xmlns:a16="http://schemas.microsoft.com/office/drawing/2014/main" id="{1A0056A6-C8C3-8E39-A19D-E42D44FC04A1}"/>
              </a:ext>
            </a:extLst>
          </p:cNvPr>
          <p:cNvSpPr txBox="1"/>
          <p:nvPr userDrawn="1"/>
        </p:nvSpPr>
        <p:spPr>
          <a:xfrm>
            <a:off x="600075" y="1790514"/>
            <a:ext cx="10990263"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noProof="0" dirty="0">
                <a:solidFill>
                  <a:schemeClr val="accent1"/>
                </a:solidFill>
                <a:latin typeface="+mn-lt"/>
              </a:rPr>
              <a:t>The template is set up to be as accessibility-friendly as possible, but there are two things you need to do yourself as you add content. </a:t>
            </a:r>
            <a:r>
              <a:rPr lang="en-US" sz="1600" b="1" noProof="0" dirty="0">
                <a:solidFill>
                  <a:schemeClr val="accent1"/>
                </a:solidFill>
                <a:latin typeface="+mn-lt"/>
              </a:rPr>
              <a:t>The instructions below are for Office 2013/2016.</a:t>
            </a:r>
          </a:p>
        </p:txBody>
      </p:sp>
      <p:sp>
        <p:nvSpPr>
          <p:cNvPr id="11" name="textruta 10">
            <a:extLst>
              <a:ext uri="{FF2B5EF4-FFF2-40B4-BE49-F238E27FC236}">
                <a16:creationId xmlns:a16="http://schemas.microsoft.com/office/drawing/2014/main" id="{D3950EA1-6BC3-FA92-A900-5D1873DA5B6D}"/>
              </a:ext>
            </a:extLst>
          </p:cNvPr>
          <p:cNvSpPr txBox="1"/>
          <p:nvPr userDrawn="1"/>
        </p:nvSpPr>
        <p:spPr>
          <a:xfrm>
            <a:off x="600076" y="2616199"/>
            <a:ext cx="5314950"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noProof="0" dirty="0">
                <a:solidFill>
                  <a:schemeClr val="tx2"/>
                </a:solidFill>
                <a:latin typeface="+mj-lt"/>
              </a:rPr>
              <a:t>Add alternative text for images/figures</a:t>
            </a:r>
          </a:p>
        </p:txBody>
      </p:sp>
      <p:sp>
        <p:nvSpPr>
          <p:cNvPr id="12" name="textruta 11">
            <a:extLst>
              <a:ext uri="{FF2B5EF4-FFF2-40B4-BE49-F238E27FC236}">
                <a16:creationId xmlns:a16="http://schemas.microsoft.com/office/drawing/2014/main" id="{F72A4E10-E85F-9067-684F-58257918714F}"/>
              </a:ext>
            </a:extLst>
          </p:cNvPr>
          <p:cNvSpPr txBox="1"/>
          <p:nvPr userDrawn="1"/>
        </p:nvSpPr>
        <p:spPr>
          <a:xfrm>
            <a:off x="600076" y="3031066"/>
            <a:ext cx="5314950" cy="1513235"/>
          </a:xfrm>
          <a:prstGeom prst="rect">
            <a:avLst/>
          </a:prstGeom>
          <a:noFill/>
        </p:spPr>
        <p:txBody>
          <a:bodyPr wrap="square" rtlCol="0">
            <a:spAutoFit/>
          </a:bodyPr>
          <a:lstStyle/>
          <a:p>
            <a:pPr marL="0" indent="0">
              <a:spcAft>
                <a:spcPts val="1000"/>
              </a:spcAft>
              <a:buNone/>
            </a:pPr>
            <a:r>
              <a:rPr lang="en-US" sz="1200" dirty="0"/>
              <a:t>Right-click on an image/figure and select the option "Format Picture." A tab will then open on the right side of the window. Choose the </a:t>
            </a:r>
            <a:r>
              <a:rPr lang="en-US" sz="1200" i="1" dirty="0"/>
              <a:t>Size and Properties</a:t>
            </a:r>
            <a:r>
              <a:rPr lang="en-US" sz="1200" dirty="0"/>
              <a:t> of the figure, then select </a:t>
            </a:r>
            <a:r>
              <a:rPr lang="en-US" sz="1200" i="1" dirty="0"/>
              <a:t>Alternative Text</a:t>
            </a:r>
            <a:r>
              <a:rPr lang="en-US" sz="1200" dirty="0"/>
              <a:t>. Describe your image/figure in 1-2 sentences that will be read aloud by screen readers for those with visual impairments.</a:t>
            </a:r>
          </a:p>
          <a:p>
            <a:pPr marL="0" indent="0">
              <a:spcAft>
                <a:spcPts val="1000"/>
              </a:spcAft>
              <a:buNone/>
            </a:pPr>
            <a:r>
              <a:rPr lang="en-US" sz="1200" dirty="0"/>
              <a:t>If the image/figure serves no informative purpose and you want to exclude it, you can simply leave the title and description empty.</a:t>
            </a:r>
          </a:p>
        </p:txBody>
      </p:sp>
      <p:sp>
        <p:nvSpPr>
          <p:cNvPr id="13" name="textruta 12">
            <a:extLst>
              <a:ext uri="{FF2B5EF4-FFF2-40B4-BE49-F238E27FC236}">
                <a16:creationId xmlns:a16="http://schemas.microsoft.com/office/drawing/2014/main" id="{EE3FC087-E3DB-F3EF-9BDB-AB9263D72EEF}"/>
              </a:ext>
            </a:extLst>
          </p:cNvPr>
          <p:cNvSpPr txBox="1"/>
          <p:nvPr userDrawn="1"/>
        </p:nvSpPr>
        <p:spPr>
          <a:xfrm>
            <a:off x="6276976" y="2616199"/>
            <a:ext cx="5314950"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noProof="0" dirty="0">
                <a:solidFill>
                  <a:schemeClr val="tx2"/>
                </a:solidFill>
                <a:latin typeface="+mj-lt"/>
              </a:rPr>
              <a:t>Set reading order</a:t>
            </a:r>
          </a:p>
        </p:txBody>
      </p:sp>
      <p:sp>
        <p:nvSpPr>
          <p:cNvPr id="14" name="textruta 13">
            <a:extLst>
              <a:ext uri="{FF2B5EF4-FFF2-40B4-BE49-F238E27FC236}">
                <a16:creationId xmlns:a16="http://schemas.microsoft.com/office/drawing/2014/main" id="{A12E57D3-1BFC-4BED-5424-48C6609FCB60}"/>
              </a:ext>
            </a:extLst>
          </p:cNvPr>
          <p:cNvSpPr txBox="1"/>
          <p:nvPr userDrawn="1"/>
        </p:nvSpPr>
        <p:spPr>
          <a:xfrm>
            <a:off x="6276976" y="3031066"/>
            <a:ext cx="5314950" cy="3216265"/>
          </a:xfrm>
          <a:prstGeom prst="rect">
            <a:avLst/>
          </a:prstGeom>
          <a:noFill/>
        </p:spPr>
        <p:txBody>
          <a:bodyPr wrap="square" rtlCol="0">
            <a:spAutoFit/>
          </a:bodyPr>
          <a:lstStyle/>
          <a:p>
            <a:pPr>
              <a:spcAft>
                <a:spcPts val="600"/>
              </a:spcAft>
            </a:pPr>
            <a:r>
              <a:rPr lang="en-US" sz="1200" dirty="0"/>
              <a:t>The predefined fields in the templates have a set reading order, but if you add additional/custom text boxes, images, SmartArt, or other content, you should check that the reading order is logical. Otherwise, the objects will be read in the order they were added to the page.</a:t>
            </a:r>
          </a:p>
          <a:p>
            <a:pPr marL="0" indent="0">
              <a:spcAft>
                <a:spcPts val="600"/>
              </a:spcAft>
              <a:buNone/>
            </a:pPr>
            <a:r>
              <a:rPr lang="en-US" sz="1200" b="1" dirty="0">
                <a:solidFill>
                  <a:schemeClr val="accent1"/>
                </a:solidFill>
                <a:latin typeface="+mj-lt"/>
              </a:rPr>
              <a:t>You can control the reading order by:</a:t>
            </a:r>
          </a:p>
          <a:p>
            <a:pPr marL="228600" indent="-228600">
              <a:spcAft>
                <a:spcPts val="600"/>
              </a:spcAft>
              <a:buClr>
                <a:schemeClr val="accent1"/>
              </a:buClr>
              <a:buFont typeface="+mj-lt"/>
              <a:buAutoNum type="arabicPeriod"/>
            </a:pPr>
            <a:r>
              <a:rPr lang="en-US" sz="1200" dirty="0"/>
              <a:t>Selecting an object in the file.</a:t>
            </a:r>
          </a:p>
          <a:p>
            <a:pPr marL="228600" indent="-228600">
              <a:spcAft>
                <a:spcPts val="600"/>
              </a:spcAft>
              <a:buClr>
                <a:schemeClr val="accent1"/>
              </a:buClr>
              <a:buFont typeface="+mj-lt"/>
              <a:buAutoNum type="arabicPeriod"/>
            </a:pPr>
            <a:r>
              <a:rPr lang="en-US" sz="1200" dirty="0"/>
              <a:t>Choosing the "Format" tab that appears on the right side of the ribbon.</a:t>
            </a:r>
          </a:p>
          <a:p>
            <a:pPr marL="228600" indent="-228600">
              <a:spcAft>
                <a:spcPts val="600"/>
              </a:spcAft>
              <a:buClr>
                <a:schemeClr val="accent1"/>
              </a:buClr>
              <a:buFont typeface="+mj-lt"/>
              <a:buAutoNum type="arabicPeriod"/>
            </a:pPr>
            <a:r>
              <a:rPr lang="en-US" sz="1200" dirty="0"/>
              <a:t>Selecting "Selection Pane" in the "Arrange" group.</a:t>
            </a:r>
          </a:p>
          <a:p>
            <a:pPr marL="228600" indent="-228600">
              <a:spcAft>
                <a:spcPts val="600"/>
              </a:spcAft>
              <a:buClr>
                <a:schemeClr val="accent1"/>
              </a:buClr>
              <a:buFont typeface="+mj-lt"/>
              <a:buAutoNum type="arabicPeriod"/>
            </a:pPr>
            <a:r>
              <a:rPr lang="en-US" sz="1200" dirty="0"/>
              <a:t>Selecting one or more objects in the list.</a:t>
            </a:r>
          </a:p>
          <a:p>
            <a:pPr marL="228600" indent="-228600">
              <a:spcAft>
                <a:spcPts val="600"/>
              </a:spcAft>
              <a:buClr>
                <a:schemeClr val="accent1"/>
              </a:buClr>
              <a:buFont typeface="+mj-lt"/>
              <a:buAutoNum type="arabicPeriod"/>
            </a:pPr>
            <a:r>
              <a:rPr lang="en-US" sz="1200" dirty="0"/>
              <a:t>Dragging the selection upward or downward, or clicking the "Up" button.</a:t>
            </a:r>
          </a:p>
          <a:p>
            <a:pPr marL="228600" indent="-228600">
              <a:spcAft>
                <a:spcPts val="600"/>
              </a:spcAft>
              <a:buClr>
                <a:schemeClr val="accent1"/>
              </a:buClr>
              <a:buFont typeface="+mj-lt"/>
              <a:buAutoNum type="arabicPeriod"/>
            </a:pPr>
            <a:r>
              <a:rPr lang="en-US" sz="1200" dirty="0"/>
              <a:t>Dragging the objects until they have the desired order. This will not affect the layout on the page, only the order in which they are read by screen readers.</a:t>
            </a:r>
          </a:p>
        </p:txBody>
      </p:sp>
    </p:spTree>
    <p:extLst>
      <p:ext uri="{BB962C8B-B14F-4D97-AF65-F5344CB8AC3E}">
        <p14:creationId xmlns:p14="http://schemas.microsoft.com/office/powerpoint/2010/main" val="46074038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Accessibility Office 365/2019">
    <p:spTree>
      <p:nvGrpSpPr>
        <p:cNvPr id="1" name=""/>
        <p:cNvGrpSpPr/>
        <p:nvPr/>
      </p:nvGrpSpPr>
      <p:grpSpPr>
        <a:xfrm>
          <a:off x="0" y="0"/>
          <a:ext cx="0" cy="0"/>
          <a:chOff x="0" y="0"/>
          <a:chExt cx="0" cy="0"/>
        </a:xfrm>
      </p:grpSpPr>
      <p:sp>
        <p:nvSpPr>
          <p:cNvPr id="3" name="Platshållare för datum 2">
            <a:extLst>
              <a:ext uri="{FF2B5EF4-FFF2-40B4-BE49-F238E27FC236}">
                <a16:creationId xmlns:a16="http://schemas.microsoft.com/office/drawing/2014/main" id="{3968F577-4190-D3A2-B5A8-E34ADF1ABC61}"/>
              </a:ext>
            </a:extLst>
          </p:cNvPr>
          <p:cNvSpPr>
            <a:spLocks noGrp="1"/>
          </p:cNvSpPr>
          <p:nvPr>
            <p:ph type="dt" sz="half" idx="10"/>
          </p:nvPr>
        </p:nvSpPr>
        <p:spPr/>
        <p:txBody>
          <a:bodyPr/>
          <a:lstStyle/>
          <a:p>
            <a:fld id="{45830D3C-297D-AF4B-BF84-42155CB091D6}" type="datetime1">
              <a:rPr lang="sv-SE" smtClean="0"/>
              <a:t>2024-05-14</a:t>
            </a:fld>
            <a:endParaRPr lang="sv-SE" dirty="0"/>
          </a:p>
        </p:txBody>
      </p:sp>
      <p:sp>
        <p:nvSpPr>
          <p:cNvPr id="4" name="Platshållare för sidfot 3">
            <a:extLst>
              <a:ext uri="{FF2B5EF4-FFF2-40B4-BE49-F238E27FC236}">
                <a16:creationId xmlns:a16="http://schemas.microsoft.com/office/drawing/2014/main" id="{2AD44966-3286-DD76-F24B-E5B897B19E36}"/>
              </a:ext>
            </a:extLst>
          </p:cNvPr>
          <p:cNvSpPr>
            <a:spLocks noGrp="1"/>
          </p:cNvSpPr>
          <p:nvPr>
            <p:ph type="ftr" sz="quarter" idx="11"/>
          </p:nvPr>
        </p:nvSpPr>
        <p:spPr/>
        <p:txBody>
          <a:bodyPr/>
          <a:lstStyle/>
          <a:p>
            <a:r>
              <a:rPr lang="sv-SE"/>
              <a:t>Presentation footer</a:t>
            </a:r>
            <a:endParaRPr lang="sv-SE" dirty="0"/>
          </a:p>
        </p:txBody>
      </p:sp>
      <p:sp>
        <p:nvSpPr>
          <p:cNvPr id="5" name="Platshållare för bildnummer 4">
            <a:extLst>
              <a:ext uri="{FF2B5EF4-FFF2-40B4-BE49-F238E27FC236}">
                <a16:creationId xmlns:a16="http://schemas.microsoft.com/office/drawing/2014/main" id="{618B16DD-2293-3CEC-1E7B-F472FFA64C04}"/>
              </a:ext>
            </a:extLst>
          </p:cNvPr>
          <p:cNvSpPr>
            <a:spLocks noGrp="1"/>
          </p:cNvSpPr>
          <p:nvPr>
            <p:ph type="sldNum" sz="quarter" idx="12"/>
          </p:nvPr>
        </p:nvSpPr>
        <p:spPr/>
        <p:txBody>
          <a:bodyPr/>
          <a:lstStyle/>
          <a:p>
            <a:fld id="{B716C8F4-20CD-364A-8A8E-DE130115B178}" type="slidenum">
              <a:rPr lang="sv-SE" smtClean="0"/>
              <a:pPr/>
              <a:t>‹#›</a:t>
            </a:fld>
            <a:endParaRPr lang="sv-SE"/>
          </a:p>
        </p:txBody>
      </p:sp>
      <p:sp>
        <p:nvSpPr>
          <p:cNvPr id="11" name="textruta 10">
            <a:extLst>
              <a:ext uri="{FF2B5EF4-FFF2-40B4-BE49-F238E27FC236}">
                <a16:creationId xmlns:a16="http://schemas.microsoft.com/office/drawing/2014/main" id="{D3950EA1-6BC3-FA92-A900-5D1873DA5B6D}"/>
              </a:ext>
            </a:extLst>
          </p:cNvPr>
          <p:cNvSpPr txBox="1"/>
          <p:nvPr userDrawn="1"/>
        </p:nvSpPr>
        <p:spPr>
          <a:xfrm>
            <a:off x="600076" y="2616199"/>
            <a:ext cx="5314950"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noProof="0" dirty="0">
                <a:solidFill>
                  <a:schemeClr val="tx2"/>
                </a:solidFill>
                <a:latin typeface="+mj-lt"/>
              </a:rPr>
              <a:t>Add alternative text for images/figures</a:t>
            </a:r>
          </a:p>
        </p:txBody>
      </p:sp>
      <p:sp>
        <p:nvSpPr>
          <p:cNvPr id="12" name="textruta 11">
            <a:extLst>
              <a:ext uri="{FF2B5EF4-FFF2-40B4-BE49-F238E27FC236}">
                <a16:creationId xmlns:a16="http://schemas.microsoft.com/office/drawing/2014/main" id="{F72A4E10-E85F-9067-684F-58257918714F}"/>
              </a:ext>
            </a:extLst>
          </p:cNvPr>
          <p:cNvSpPr txBox="1"/>
          <p:nvPr userDrawn="1"/>
        </p:nvSpPr>
        <p:spPr>
          <a:xfrm>
            <a:off x="600076" y="3031066"/>
            <a:ext cx="5314950" cy="1513235"/>
          </a:xfrm>
          <a:prstGeom prst="rect">
            <a:avLst/>
          </a:prstGeom>
          <a:noFill/>
        </p:spPr>
        <p:txBody>
          <a:bodyPr wrap="square" rtlCol="0">
            <a:spAutoFit/>
          </a:bodyPr>
          <a:lstStyle/>
          <a:p>
            <a:pPr marL="0" indent="0">
              <a:spcAft>
                <a:spcPts val="1000"/>
              </a:spcAft>
              <a:buNone/>
            </a:pPr>
            <a:r>
              <a:rPr lang="en-US" sz="1200" dirty="0"/>
              <a:t>Right-click on an image/figure and select the option "Format Picture." A tab will then open on the right side of the window. Choose the </a:t>
            </a:r>
            <a:r>
              <a:rPr lang="en-US" sz="1200" i="1" dirty="0"/>
              <a:t>Size and Properties</a:t>
            </a:r>
            <a:r>
              <a:rPr lang="en-US" sz="1200" dirty="0"/>
              <a:t> of the figure, then select </a:t>
            </a:r>
            <a:r>
              <a:rPr lang="en-US" sz="1200" i="1" dirty="0"/>
              <a:t>Alternative Text</a:t>
            </a:r>
            <a:r>
              <a:rPr lang="en-US" sz="1200" dirty="0"/>
              <a:t>. Describe your image/figure in 1-2 sentences that will be read aloud by screen readers for those with visual impairments.</a:t>
            </a:r>
          </a:p>
          <a:p>
            <a:pPr marL="0" indent="0">
              <a:spcAft>
                <a:spcPts val="1000"/>
              </a:spcAft>
              <a:buNone/>
            </a:pPr>
            <a:r>
              <a:rPr lang="en-US" sz="1200" dirty="0"/>
              <a:t>If the image/figure serves no informative purpose and you want to exclude it, you can simply leave the title and description empty.</a:t>
            </a:r>
          </a:p>
        </p:txBody>
      </p:sp>
      <p:sp>
        <p:nvSpPr>
          <p:cNvPr id="13" name="textruta 12">
            <a:extLst>
              <a:ext uri="{FF2B5EF4-FFF2-40B4-BE49-F238E27FC236}">
                <a16:creationId xmlns:a16="http://schemas.microsoft.com/office/drawing/2014/main" id="{EE3FC087-E3DB-F3EF-9BDB-AB9263D72EEF}"/>
              </a:ext>
            </a:extLst>
          </p:cNvPr>
          <p:cNvSpPr txBox="1"/>
          <p:nvPr userDrawn="1"/>
        </p:nvSpPr>
        <p:spPr>
          <a:xfrm>
            <a:off x="6276976" y="2616199"/>
            <a:ext cx="5314950"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noProof="0" dirty="0">
                <a:solidFill>
                  <a:schemeClr val="tx2"/>
                </a:solidFill>
                <a:latin typeface="+mj-lt"/>
              </a:rPr>
              <a:t>Set reading order</a:t>
            </a:r>
          </a:p>
        </p:txBody>
      </p:sp>
      <p:sp>
        <p:nvSpPr>
          <p:cNvPr id="14" name="textruta 13">
            <a:extLst>
              <a:ext uri="{FF2B5EF4-FFF2-40B4-BE49-F238E27FC236}">
                <a16:creationId xmlns:a16="http://schemas.microsoft.com/office/drawing/2014/main" id="{A12E57D3-1BFC-4BED-5424-48C6609FCB60}"/>
              </a:ext>
            </a:extLst>
          </p:cNvPr>
          <p:cNvSpPr txBox="1"/>
          <p:nvPr userDrawn="1"/>
        </p:nvSpPr>
        <p:spPr>
          <a:xfrm>
            <a:off x="6276976" y="3031066"/>
            <a:ext cx="5314950" cy="2246769"/>
          </a:xfrm>
          <a:prstGeom prst="rect">
            <a:avLst/>
          </a:prstGeom>
          <a:noFill/>
        </p:spPr>
        <p:txBody>
          <a:bodyPr wrap="square" rtlCol="0">
            <a:spAutoFit/>
          </a:bodyPr>
          <a:lstStyle/>
          <a:p>
            <a:pPr marL="0" indent="0">
              <a:spcAft>
                <a:spcPts val="600"/>
              </a:spcAft>
              <a:buNone/>
            </a:pPr>
            <a:r>
              <a:rPr lang="en-US" sz="1200" dirty="0"/>
              <a:t>The predefined fields in the templates have a set reading order, but if you add additional/custom text boxes, images, SmartArt, or other content, you should check that the reading order is logical. Otherwise, the objects will be read in the order they were added to the page.</a:t>
            </a:r>
          </a:p>
          <a:p>
            <a:pPr marL="0" indent="0">
              <a:spcAft>
                <a:spcPts val="600"/>
              </a:spcAft>
              <a:buNone/>
            </a:pPr>
            <a:r>
              <a:rPr lang="en-US" sz="1200" b="1" dirty="0">
                <a:solidFill>
                  <a:schemeClr val="accent1"/>
                </a:solidFill>
              </a:rPr>
              <a:t>You can control the reading order by:</a:t>
            </a:r>
          </a:p>
          <a:p>
            <a:pPr marL="228600" indent="-228600">
              <a:spcAft>
                <a:spcPts val="600"/>
              </a:spcAft>
              <a:buClr>
                <a:schemeClr val="accent1"/>
              </a:buClr>
              <a:buFont typeface="+mj-lt"/>
              <a:buAutoNum type="arabicPeriod"/>
            </a:pPr>
            <a:r>
              <a:rPr lang="en-US" sz="1200" dirty="0"/>
              <a:t>On the </a:t>
            </a:r>
            <a:r>
              <a:rPr lang="en-US" sz="1200" i="1" dirty="0"/>
              <a:t>Home</a:t>
            </a:r>
            <a:r>
              <a:rPr lang="en-US" sz="1200" dirty="0"/>
              <a:t> tab, select </a:t>
            </a:r>
            <a:r>
              <a:rPr lang="en-US" sz="1200" i="1" dirty="0"/>
              <a:t>Arrange</a:t>
            </a:r>
          </a:p>
          <a:p>
            <a:pPr marL="228600" indent="-228600">
              <a:spcAft>
                <a:spcPts val="600"/>
              </a:spcAft>
              <a:buClr>
                <a:schemeClr val="accent1"/>
              </a:buClr>
              <a:buFont typeface="+mj-lt"/>
              <a:buAutoNum type="arabicPeriod"/>
            </a:pPr>
            <a:r>
              <a:rPr lang="en-US" sz="1200" dirty="0"/>
              <a:t>From the </a:t>
            </a:r>
            <a:r>
              <a:rPr lang="en-US" sz="1200" i="1" dirty="0"/>
              <a:t>Arrange </a:t>
            </a:r>
            <a:r>
              <a:rPr lang="en-US" sz="1200" dirty="0"/>
              <a:t>menu, choose "Selection Pane.“</a:t>
            </a:r>
          </a:p>
          <a:p>
            <a:pPr marL="228600" indent="-228600">
              <a:spcAft>
                <a:spcPts val="600"/>
              </a:spcAft>
              <a:buClr>
                <a:schemeClr val="accent1"/>
              </a:buClr>
              <a:buFont typeface="+mj-lt"/>
              <a:buAutoNum type="arabicPeriod"/>
            </a:pPr>
            <a:r>
              <a:rPr lang="en-US" sz="1200" dirty="0"/>
              <a:t>A tab will open on the right side of the window. Drag the objects until they have the desired order. This will not affect the layout on the page, only the order in which they are read by screen readers.</a:t>
            </a:r>
          </a:p>
        </p:txBody>
      </p:sp>
      <p:sp>
        <p:nvSpPr>
          <p:cNvPr id="6" name="textruta 5">
            <a:extLst>
              <a:ext uri="{FF2B5EF4-FFF2-40B4-BE49-F238E27FC236}">
                <a16:creationId xmlns:a16="http://schemas.microsoft.com/office/drawing/2014/main" id="{60BCB9D5-FB2E-F01B-B2C5-5BFB4C55D46E}"/>
              </a:ext>
            </a:extLst>
          </p:cNvPr>
          <p:cNvSpPr txBox="1"/>
          <p:nvPr userDrawn="1"/>
        </p:nvSpPr>
        <p:spPr>
          <a:xfrm>
            <a:off x="600076" y="1008476"/>
            <a:ext cx="10991850" cy="1103312"/>
          </a:xfrm>
          <a:prstGeom prst="rect">
            <a:avLst/>
          </a:prstGeom>
          <a:noFill/>
        </p:spPr>
        <p:txBody>
          <a:bodyPr wrap="square" anchor="t">
            <a:noAutofit/>
          </a:bodyPr>
          <a:lstStyle/>
          <a:p>
            <a:r>
              <a:rPr lang="en-US" sz="4000" b="1" noProof="0" dirty="0">
                <a:solidFill>
                  <a:schemeClr val="tx2"/>
                </a:solidFill>
                <a:latin typeface="+mj-lt"/>
              </a:rPr>
              <a:t>Make your presentation accessible</a:t>
            </a:r>
          </a:p>
        </p:txBody>
      </p:sp>
      <p:sp>
        <p:nvSpPr>
          <p:cNvPr id="8" name="textruta 7">
            <a:extLst>
              <a:ext uri="{FF2B5EF4-FFF2-40B4-BE49-F238E27FC236}">
                <a16:creationId xmlns:a16="http://schemas.microsoft.com/office/drawing/2014/main" id="{83F6329C-964B-2CDD-13A7-0D9A1FF8FB4F}"/>
              </a:ext>
            </a:extLst>
          </p:cNvPr>
          <p:cNvSpPr txBox="1"/>
          <p:nvPr userDrawn="1"/>
        </p:nvSpPr>
        <p:spPr>
          <a:xfrm>
            <a:off x="600075" y="1790514"/>
            <a:ext cx="10990263"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noProof="0" dirty="0">
                <a:solidFill>
                  <a:schemeClr val="accent1"/>
                </a:solidFill>
                <a:latin typeface="+mn-lt"/>
              </a:rPr>
              <a:t>The template is set up to be as accessibility-friendly as possible, but there are two things you need to do yourself as you add content. </a:t>
            </a:r>
            <a:r>
              <a:rPr lang="en-US" sz="1600" b="1" noProof="0" dirty="0">
                <a:solidFill>
                  <a:schemeClr val="accent1"/>
                </a:solidFill>
                <a:latin typeface="+mn-lt"/>
              </a:rPr>
              <a:t>The instructions below are for Office 365 or Office 2019.</a:t>
            </a:r>
          </a:p>
        </p:txBody>
      </p:sp>
    </p:spTree>
    <p:extLst>
      <p:ext uri="{BB962C8B-B14F-4D97-AF65-F5344CB8AC3E}">
        <p14:creationId xmlns:p14="http://schemas.microsoft.com/office/powerpoint/2010/main" val="7883710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chapter, image, light blue">
    <p:bg>
      <p:bgPr>
        <a:solidFill>
          <a:schemeClr val="accent4"/>
        </a:solidFill>
        <a:effectLst/>
      </p:bgPr>
    </p:bg>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08FF4B0F-EDDD-A22D-72B1-38F4939D3C89}"/>
              </a:ext>
            </a:extLst>
          </p:cNvPr>
          <p:cNvSpPr>
            <a:spLocks noGrp="1"/>
          </p:cNvSpPr>
          <p:nvPr>
            <p:ph type="title"/>
          </p:nvPr>
        </p:nvSpPr>
        <p:spPr>
          <a:xfrm>
            <a:off x="600074" y="2218797"/>
            <a:ext cx="5314951" cy="2852737"/>
          </a:xfrm>
        </p:spPr>
        <p:txBody>
          <a:bodyPr anchor="b"/>
          <a:lstStyle>
            <a:lvl1pPr>
              <a:defRPr sz="5400"/>
            </a:lvl1pPr>
          </a:lstStyle>
          <a:p>
            <a:r>
              <a:rPr lang="zh-CN" altLang="en-US"/>
              <a:t>单击此处编辑母版标题样式</a:t>
            </a:r>
            <a:endParaRPr lang="sv-SE" dirty="0"/>
          </a:p>
        </p:txBody>
      </p:sp>
      <p:sp>
        <p:nvSpPr>
          <p:cNvPr id="3" name="Platshållare för text 2">
            <a:extLst>
              <a:ext uri="{FF2B5EF4-FFF2-40B4-BE49-F238E27FC236}">
                <a16:creationId xmlns:a16="http://schemas.microsoft.com/office/drawing/2014/main" id="{D2F2B0C3-2BAB-6502-DD24-88356B839479}"/>
              </a:ext>
            </a:extLst>
          </p:cNvPr>
          <p:cNvSpPr>
            <a:spLocks noGrp="1"/>
          </p:cNvSpPr>
          <p:nvPr>
            <p:ph type="body" idx="1"/>
          </p:nvPr>
        </p:nvSpPr>
        <p:spPr>
          <a:xfrm>
            <a:off x="600074" y="5226050"/>
            <a:ext cx="5314951" cy="863600"/>
          </a:xfrm>
        </p:spPr>
        <p:txBody>
          <a:bodyPr/>
          <a:lstStyle>
            <a:lvl1pPr marL="0" indent="0">
              <a:buNone/>
              <a:defRPr sz="200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8" name="Platshållare för bild 2">
            <a:extLst>
              <a:ext uri="{FF2B5EF4-FFF2-40B4-BE49-F238E27FC236}">
                <a16:creationId xmlns:a16="http://schemas.microsoft.com/office/drawing/2014/main" id="{34F955E2-AB95-AB55-6363-04426A618FC5}"/>
              </a:ext>
            </a:extLst>
          </p:cNvPr>
          <p:cNvSpPr>
            <a:spLocks noGrp="1"/>
          </p:cNvSpPr>
          <p:nvPr>
            <p:ph type="pic" sz="quarter" idx="13" hasCustomPrompt="1"/>
          </p:nvPr>
        </p:nvSpPr>
        <p:spPr>
          <a:xfrm>
            <a:off x="6096000" y="0"/>
            <a:ext cx="6096000" cy="6858000"/>
          </a:xfrm>
        </p:spPr>
        <p:txBody>
          <a:bodyPr bIns="1044000" anchor="ctr"/>
          <a:lstStyle>
            <a:lvl1pPr marL="0" indent="0" algn="ctr">
              <a:buNone/>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4" name="Platshållare för datum 3">
            <a:extLst>
              <a:ext uri="{FF2B5EF4-FFF2-40B4-BE49-F238E27FC236}">
                <a16:creationId xmlns:a16="http://schemas.microsoft.com/office/drawing/2014/main" id="{F851E848-251E-E2DA-7C4F-1D00914218D5}"/>
              </a:ext>
            </a:extLst>
          </p:cNvPr>
          <p:cNvSpPr>
            <a:spLocks noGrp="1"/>
          </p:cNvSpPr>
          <p:nvPr>
            <p:ph type="dt" sz="half" idx="10"/>
          </p:nvPr>
        </p:nvSpPr>
        <p:spPr/>
        <p:txBody>
          <a:bodyPr/>
          <a:lstStyle/>
          <a:p>
            <a:fld id="{275DBF22-A5DA-3B43-92C3-F6BCD51A4216}" type="datetime1">
              <a:rPr lang="sv-SE" smtClean="0"/>
              <a:t>2024-05-14</a:t>
            </a:fld>
            <a:endParaRPr lang="sv-SE"/>
          </a:p>
        </p:txBody>
      </p:sp>
      <p:sp>
        <p:nvSpPr>
          <p:cNvPr id="5" name="Platshållare för sidfot 4">
            <a:extLst>
              <a:ext uri="{FF2B5EF4-FFF2-40B4-BE49-F238E27FC236}">
                <a16:creationId xmlns:a16="http://schemas.microsoft.com/office/drawing/2014/main" id="{7B17E8BE-A4A4-85C9-B892-43238732B056}"/>
              </a:ext>
            </a:extLst>
          </p:cNvPr>
          <p:cNvSpPr>
            <a:spLocks noGrp="1"/>
          </p:cNvSpPr>
          <p:nvPr>
            <p:ph type="ftr" sz="quarter" idx="11"/>
          </p:nvPr>
        </p:nvSpPr>
        <p:spPr/>
        <p:txBody>
          <a:bodyPr/>
          <a:lstStyle/>
          <a:p>
            <a:r>
              <a:rPr lang="sv-SE"/>
              <a:t>Presentation footer</a:t>
            </a:r>
          </a:p>
        </p:txBody>
      </p:sp>
      <p:sp>
        <p:nvSpPr>
          <p:cNvPr id="6" name="Platshållare för bildnummer 5">
            <a:extLst>
              <a:ext uri="{FF2B5EF4-FFF2-40B4-BE49-F238E27FC236}">
                <a16:creationId xmlns:a16="http://schemas.microsoft.com/office/drawing/2014/main" id="{D29BC8E8-F5C8-822E-801D-9D7D18708ADC}"/>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11950987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Title/chapter, sand">
    <p:bg>
      <p:bgPr>
        <a:solidFill>
          <a:schemeClr val="bg2"/>
        </a:solidFill>
        <a:effectLst/>
      </p:bgPr>
    </p:bg>
    <p:spTree>
      <p:nvGrpSpPr>
        <p:cNvPr id="1" name=""/>
        <p:cNvGrpSpPr/>
        <p:nvPr/>
      </p:nvGrpSpPr>
      <p:grpSpPr>
        <a:xfrm>
          <a:off x="0" y="0"/>
          <a:ext cx="0" cy="0"/>
          <a:chOff x="0" y="0"/>
          <a:chExt cx="0" cy="0"/>
        </a:xfrm>
      </p:grpSpPr>
      <p:pic>
        <p:nvPicPr>
          <p:cNvPr id="8" name="Bild 7">
            <a:extLst>
              <a:ext uri="{FF2B5EF4-FFF2-40B4-BE49-F238E27FC236}">
                <a16:creationId xmlns:a16="http://schemas.microsoft.com/office/drawing/2014/main" id="{3B3563A2-9CD9-4FFB-4072-1AE98552F2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Rubrik 1">
            <a:extLst>
              <a:ext uri="{FF2B5EF4-FFF2-40B4-BE49-F238E27FC236}">
                <a16:creationId xmlns:a16="http://schemas.microsoft.com/office/drawing/2014/main" id="{08FF4B0F-EDDD-A22D-72B1-38F4939D3C89}"/>
              </a:ext>
            </a:extLst>
          </p:cNvPr>
          <p:cNvSpPr>
            <a:spLocks noGrp="1"/>
          </p:cNvSpPr>
          <p:nvPr>
            <p:ph type="title"/>
          </p:nvPr>
        </p:nvSpPr>
        <p:spPr>
          <a:xfrm>
            <a:off x="600074" y="2218797"/>
            <a:ext cx="7218363" cy="2852737"/>
          </a:xfrm>
        </p:spPr>
        <p:txBody>
          <a:bodyPr anchor="b"/>
          <a:lstStyle>
            <a:lvl1pPr>
              <a:defRPr sz="6000"/>
            </a:lvl1pPr>
          </a:lstStyle>
          <a:p>
            <a:r>
              <a:rPr lang="zh-CN" altLang="en-US"/>
              <a:t>单击此处编辑母版标题样式</a:t>
            </a:r>
            <a:endParaRPr lang="sv-SE" dirty="0"/>
          </a:p>
        </p:txBody>
      </p:sp>
      <p:sp>
        <p:nvSpPr>
          <p:cNvPr id="3" name="Platshållare för text 2">
            <a:extLst>
              <a:ext uri="{FF2B5EF4-FFF2-40B4-BE49-F238E27FC236}">
                <a16:creationId xmlns:a16="http://schemas.microsoft.com/office/drawing/2014/main" id="{D2F2B0C3-2BAB-6502-DD24-88356B839479}"/>
              </a:ext>
            </a:extLst>
          </p:cNvPr>
          <p:cNvSpPr>
            <a:spLocks noGrp="1"/>
          </p:cNvSpPr>
          <p:nvPr>
            <p:ph type="body" idx="1"/>
          </p:nvPr>
        </p:nvSpPr>
        <p:spPr>
          <a:xfrm>
            <a:off x="600074" y="5226050"/>
            <a:ext cx="7218363" cy="863600"/>
          </a:xfrm>
        </p:spPr>
        <p:txBody>
          <a:bodyPr/>
          <a:lstStyle>
            <a:lvl1pPr marL="0" indent="0">
              <a:buNone/>
              <a:defRPr sz="240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Platshållare för datum 3">
            <a:extLst>
              <a:ext uri="{FF2B5EF4-FFF2-40B4-BE49-F238E27FC236}">
                <a16:creationId xmlns:a16="http://schemas.microsoft.com/office/drawing/2014/main" id="{F851E848-251E-E2DA-7C4F-1D00914218D5}"/>
              </a:ext>
            </a:extLst>
          </p:cNvPr>
          <p:cNvSpPr>
            <a:spLocks noGrp="1"/>
          </p:cNvSpPr>
          <p:nvPr>
            <p:ph type="dt" sz="half" idx="10"/>
          </p:nvPr>
        </p:nvSpPr>
        <p:spPr/>
        <p:txBody>
          <a:bodyPr/>
          <a:lstStyle/>
          <a:p>
            <a:fld id="{230F5ACA-7455-4642-BFE0-35A3360E2D3F}" type="datetime1">
              <a:rPr lang="sv-SE" smtClean="0"/>
              <a:t>2024-05-14</a:t>
            </a:fld>
            <a:endParaRPr lang="sv-SE"/>
          </a:p>
        </p:txBody>
      </p:sp>
      <p:sp>
        <p:nvSpPr>
          <p:cNvPr id="5" name="Platshållare för sidfot 4">
            <a:extLst>
              <a:ext uri="{FF2B5EF4-FFF2-40B4-BE49-F238E27FC236}">
                <a16:creationId xmlns:a16="http://schemas.microsoft.com/office/drawing/2014/main" id="{7B17E8BE-A4A4-85C9-B892-43238732B056}"/>
              </a:ext>
            </a:extLst>
          </p:cNvPr>
          <p:cNvSpPr>
            <a:spLocks noGrp="1"/>
          </p:cNvSpPr>
          <p:nvPr>
            <p:ph type="ftr" sz="quarter" idx="11"/>
          </p:nvPr>
        </p:nvSpPr>
        <p:spPr/>
        <p:txBody>
          <a:bodyPr/>
          <a:lstStyle/>
          <a:p>
            <a:r>
              <a:rPr lang="sv-SE"/>
              <a:t>Presentation footer</a:t>
            </a:r>
          </a:p>
        </p:txBody>
      </p:sp>
      <p:sp>
        <p:nvSpPr>
          <p:cNvPr id="6" name="Platshållare för bildnummer 5">
            <a:extLst>
              <a:ext uri="{FF2B5EF4-FFF2-40B4-BE49-F238E27FC236}">
                <a16:creationId xmlns:a16="http://schemas.microsoft.com/office/drawing/2014/main" id="{D29BC8E8-F5C8-822E-801D-9D7D18708ADC}"/>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36899389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chapter, image, sand">
    <p:bg>
      <p:bgPr>
        <a:solidFill>
          <a:schemeClr val="bg2"/>
        </a:solidFill>
        <a:effectLst/>
      </p:bgPr>
    </p:bg>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08FF4B0F-EDDD-A22D-72B1-38F4939D3C89}"/>
              </a:ext>
            </a:extLst>
          </p:cNvPr>
          <p:cNvSpPr>
            <a:spLocks noGrp="1"/>
          </p:cNvSpPr>
          <p:nvPr>
            <p:ph type="title"/>
          </p:nvPr>
        </p:nvSpPr>
        <p:spPr>
          <a:xfrm>
            <a:off x="600074" y="2218797"/>
            <a:ext cx="5314951" cy="2852737"/>
          </a:xfrm>
        </p:spPr>
        <p:txBody>
          <a:bodyPr anchor="b"/>
          <a:lstStyle>
            <a:lvl1pPr>
              <a:defRPr sz="5400"/>
            </a:lvl1pPr>
          </a:lstStyle>
          <a:p>
            <a:r>
              <a:rPr lang="zh-CN" altLang="en-US"/>
              <a:t>单击此处编辑母版标题样式</a:t>
            </a:r>
            <a:endParaRPr lang="sv-SE" dirty="0"/>
          </a:p>
        </p:txBody>
      </p:sp>
      <p:sp>
        <p:nvSpPr>
          <p:cNvPr id="3" name="Platshållare för text 2">
            <a:extLst>
              <a:ext uri="{FF2B5EF4-FFF2-40B4-BE49-F238E27FC236}">
                <a16:creationId xmlns:a16="http://schemas.microsoft.com/office/drawing/2014/main" id="{D2F2B0C3-2BAB-6502-DD24-88356B839479}"/>
              </a:ext>
            </a:extLst>
          </p:cNvPr>
          <p:cNvSpPr>
            <a:spLocks noGrp="1"/>
          </p:cNvSpPr>
          <p:nvPr>
            <p:ph type="body" idx="1"/>
          </p:nvPr>
        </p:nvSpPr>
        <p:spPr>
          <a:xfrm>
            <a:off x="600074" y="5226050"/>
            <a:ext cx="5314951" cy="863600"/>
          </a:xfrm>
        </p:spPr>
        <p:txBody>
          <a:bodyPr/>
          <a:lstStyle>
            <a:lvl1pPr marL="0" indent="0">
              <a:buNone/>
              <a:defRPr sz="200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8" name="Platshållare för bild 2">
            <a:extLst>
              <a:ext uri="{FF2B5EF4-FFF2-40B4-BE49-F238E27FC236}">
                <a16:creationId xmlns:a16="http://schemas.microsoft.com/office/drawing/2014/main" id="{34F955E2-AB95-AB55-6363-04426A618FC5}"/>
              </a:ext>
            </a:extLst>
          </p:cNvPr>
          <p:cNvSpPr>
            <a:spLocks noGrp="1"/>
          </p:cNvSpPr>
          <p:nvPr>
            <p:ph type="pic" sz="quarter" idx="13" hasCustomPrompt="1"/>
          </p:nvPr>
        </p:nvSpPr>
        <p:spPr>
          <a:xfrm>
            <a:off x="6096000" y="0"/>
            <a:ext cx="6096000" cy="6858000"/>
          </a:xfrm>
        </p:spPr>
        <p:txBody>
          <a:bodyPr bIns="1044000" anchor="ctr"/>
          <a:lstStyle>
            <a:lvl1pPr marL="0" indent="0" algn="ctr">
              <a:buNone/>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6" name="Platshållare för bildnummer 2">
            <a:extLst>
              <a:ext uri="{FF2B5EF4-FFF2-40B4-BE49-F238E27FC236}">
                <a16:creationId xmlns:a16="http://schemas.microsoft.com/office/drawing/2014/main" id="{D29BC8E8-F5C8-822E-801D-9D7D18708ADC}"/>
              </a:ext>
            </a:extLst>
          </p:cNvPr>
          <p:cNvSpPr>
            <a:spLocks noGrp="1"/>
          </p:cNvSpPr>
          <p:nvPr>
            <p:ph type="sldNum" sz="quarter" idx="12"/>
          </p:nvPr>
        </p:nvSpPr>
        <p:spPr/>
        <p:txBody>
          <a:bodyPr/>
          <a:lstStyle/>
          <a:p>
            <a:fld id="{B716C8F4-20CD-364A-8A8E-DE130115B178}" type="slidenum">
              <a:rPr lang="sv-SE" smtClean="0"/>
              <a:t>‹#›</a:t>
            </a:fld>
            <a:endParaRPr lang="sv-SE"/>
          </a:p>
        </p:txBody>
      </p:sp>
      <p:sp>
        <p:nvSpPr>
          <p:cNvPr id="4" name="Platshållare för datum 3">
            <a:extLst>
              <a:ext uri="{FF2B5EF4-FFF2-40B4-BE49-F238E27FC236}">
                <a16:creationId xmlns:a16="http://schemas.microsoft.com/office/drawing/2014/main" id="{F851E848-251E-E2DA-7C4F-1D00914218D5}"/>
              </a:ext>
            </a:extLst>
          </p:cNvPr>
          <p:cNvSpPr>
            <a:spLocks noGrp="1"/>
          </p:cNvSpPr>
          <p:nvPr>
            <p:ph type="dt" sz="half" idx="10"/>
          </p:nvPr>
        </p:nvSpPr>
        <p:spPr/>
        <p:txBody>
          <a:bodyPr/>
          <a:lstStyle/>
          <a:p>
            <a:fld id="{237029E1-9B44-DE43-98B9-EBAFD8B9E3F1}" type="datetime1">
              <a:rPr lang="sv-SE" smtClean="0"/>
              <a:t>2024-05-14</a:t>
            </a:fld>
            <a:endParaRPr lang="sv-SE"/>
          </a:p>
        </p:txBody>
      </p:sp>
      <p:sp>
        <p:nvSpPr>
          <p:cNvPr id="5" name="Platshållare för sidfot 4">
            <a:extLst>
              <a:ext uri="{FF2B5EF4-FFF2-40B4-BE49-F238E27FC236}">
                <a16:creationId xmlns:a16="http://schemas.microsoft.com/office/drawing/2014/main" id="{7B17E8BE-A4A4-85C9-B892-43238732B056}"/>
              </a:ext>
            </a:extLst>
          </p:cNvPr>
          <p:cNvSpPr>
            <a:spLocks noGrp="1"/>
          </p:cNvSpPr>
          <p:nvPr>
            <p:ph type="ftr" sz="quarter" idx="11"/>
          </p:nvPr>
        </p:nvSpPr>
        <p:spPr/>
        <p:txBody>
          <a:bodyPr/>
          <a:lstStyle/>
          <a:p>
            <a:r>
              <a:rPr lang="sv-SE"/>
              <a:t>Presentation footer</a:t>
            </a:r>
          </a:p>
        </p:txBody>
      </p:sp>
    </p:spTree>
    <p:extLst>
      <p:ext uri="{BB962C8B-B14F-4D97-AF65-F5344CB8AC3E}">
        <p14:creationId xmlns:p14="http://schemas.microsoft.com/office/powerpoint/2010/main" val="37349031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secHead" preserve="1">
  <p:cSld name="Title/chapter, KTH blue">
    <p:bg>
      <p:bgPr>
        <a:solidFill>
          <a:schemeClr val="accent1"/>
        </a:solidFill>
        <a:effectLst/>
      </p:bgPr>
    </p:bg>
    <p:spTree>
      <p:nvGrpSpPr>
        <p:cNvPr id="1" name=""/>
        <p:cNvGrpSpPr/>
        <p:nvPr/>
      </p:nvGrpSpPr>
      <p:grpSpPr>
        <a:xfrm>
          <a:off x="0" y="0"/>
          <a:ext cx="0" cy="0"/>
          <a:chOff x="0" y="0"/>
          <a:chExt cx="0" cy="0"/>
        </a:xfrm>
      </p:grpSpPr>
      <p:pic>
        <p:nvPicPr>
          <p:cNvPr id="9" name="Bild 8">
            <a:extLst>
              <a:ext uri="{FF2B5EF4-FFF2-40B4-BE49-F238E27FC236}">
                <a16:creationId xmlns:a16="http://schemas.microsoft.com/office/drawing/2014/main" id="{BD7C2495-EEC2-B0B4-E314-5E0AAC7DA05C}"/>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82681" y="164553"/>
            <a:ext cx="648592" cy="725806"/>
          </a:xfrm>
          <a:prstGeom prst="rect">
            <a:avLst/>
          </a:prstGeom>
        </p:spPr>
      </p:pic>
      <p:pic>
        <p:nvPicPr>
          <p:cNvPr id="8" name="Bild 7">
            <a:extLst>
              <a:ext uri="{FF2B5EF4-FFF2-40B4-BE49-F238E27FC236}">
                <a16:creationId xmlns:a16="http://schemas.microsoft.com/office/drawing/2014/main" id="{2A6CC77B-C027-6CAF-7D4C-2E3A15A51698}"/>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0" y="0"/>
            <a:ext cx="12192000" cy="6858000"/>
          </a:xfrm>
          <a:prstGeom prst="rect">
            <a:avLst/>
          </a:prstGeom>
        </p:spPr>
      </p:pic>
      <p:sp>
        <p:nvSpPr>
          <p:cNvPr id="2" name="Rubrik 1">
            <a:extLst>
              <a:ext uri="{FF2B5EF4-FFF2-40B4-BE49-F238E27FC236}">
                <a16:creationId xmlns:a16="http://schemas.microsoft.com/office/drawing/2014/main" id="{08FF4B0F-EDDD-A22D-72B1-38F4939D3C89}"/>
              </a:ext>
            </a:extLst>
          </p:cNvPr>
          <p:cNvSpPr>
            <a:spLocks noGrp="1"/>
          </p:cNvSpPr>
          <p:nvPr>
            <p:ph type="title"/>
          </p:nvPr>
        </p:nvSpPr>
        <p:spPr>
          <a:xfrm>
            <a:off x="600074" y="2218797"/>
            <a:ext cx="7218363" cy="2852737"/>
          </a:xfrm>
        </p:spPr>
        <p:txBody>
          <a:bodyPr anchor="b"/>
          <a:lstStyle>
            <a:lvl1pPr>
              <a:defRPr sz="6000">
                <a:solidFill>
                  <a:schemeClr val="bg1"/>
                </a:solidFill>
              </a:defRPr>
            </a:lvl1pPr>
          </a:lstStyle>
          <a:p>
            <a:r>
              <a:rPr lang="zh-CN" altLang="en-US"/>
              <a:t>单击此处编辑母版标题样式</a:t>
            </a:r>
            <a:endParaRPr lang="sv-SE" dirty="0"/>
          </a:p>
        </p:txBody>
      </p:sp>
      <p:sp>
        <p:nvSpPr>
          <p:cNvPr id="3" name="Platshållare för text 2">
            <a:extLst>
              <a:ext uri="{FF2B5EF4-FFF2-40B4-BE49-F238E27FC236}">
                <a16:creationId xmlns:a16="http://schemas.microsoft.com/office/drawing/2014/main" id="{D2F2B0C3-2BAB-6502-DD24-88356B839479}"/>
              </a:ext>
            </a:extLst>
          </p:cNvPr>
          <p:cNvSpPr>
            <a:spLocks noGrp="1"/>
          </p:cNvSpPr>
          <p:nvPr>
            <p:ph type="body" idx="1"/>
          </p:nvPr>
        </p:nvSpPr>
        <p:spPr>
          <a:xfrm>
            <a:off x="600074" y="5226050"/>
            <a:ext cx="7218363" cy="863600"/>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Platshållare för datum 3">
            <a:extLst>
              <a:ext uri="{FF2B5EF4-FFF2-40B4-BE49-F238E27FC236}">
                <a16:creationId xmlns:a16="http://schemas.microsoft.com/office/drawing/2014/main" id="{F851E848-251E-E2DA-7C4F-1D00914218D5}"/>
              </a:ext>
            </a:extLst>
          </p:cNvPr>
          <p:cNvSpPr>
            <a:spLocks noGrp="1"/>
          </p:cNvSpPr>
          <p:nvPr>
            <p:ph type="dt" sz="half" idx="10"/>
          </p:nvPr>
        </p:nvSpPr>
        <p:spPr/>
        <p:txBody>
          <a:bodyPr/>
          <a:lstStyle>
            <a:lvl1pPr>
              <a:defRPr>
                <a:solidFill>
                  <a:schemeClr val="bg1"/>
                </a:solidFill>
              </a:defRPr>
            </a:lvl1pPr>
          </a:lstStyle>
          <a:p>
            <a:fld id="{EECCBBAF-5C49-D145-9814-61A8103632A9}" type="datetime1">
              <a:rPr lang="sv-SE" smtClean="0"/>
              <a:t>2024-05-14</a:t>
            </a:fld>
            <a:endParaRPr lang="sv-SE"/>
          </a:p>
        </p:txBody>
      </p:sp>
      <p:sp>
        <p:nvSpPr>
          <p:cNvPr id="5" name="Platshållare för sidfot 4">
            <a:extLst>
              <a:ext uri="{FF2B5EF4-FFF2-40B4-BE49-F238E27FC236}">
                <a16:creationId xmlns:a16="http://schemas.microsoft.com/office/drawing/2014/main" id="{7B17E8BE-A4A4-85C9-B892-43238732B056}"/>
              </a:ext>
            </a:extLst>
          </p:cNvPr>
          <p:cNvSpPr>
            <a:spLocks noGrp="1"/>
          </p:cNvSpPr>
          <p:nvPr>
            <p:ph type="ftr" sz="quarter" idx="11"/>
          </p:nvPr>
        </p:nvSpPr>
        <p:spPr/>
        <p:txBody>
          <a:bodyPr/>
          <a:lstStyle>
            <a:lvl1pPr>
              <a:defRPr>
                <a:solidFill>
                  <a:schemeClr val="bg1"/>
                </a:solidFill>
              </a:defRPr>
            </a:lvl1pPr>
          </a:lstStyle>
          <a:p>
            <a:r>
              <a:rPr lang="sv-SE"/>
              <a:t>Presentation footer</a:t>
            </a:r>
          </a:p>
        </p:txBody>
      </p:sp>
      <p:sp>
        <p:nvSpPr>
          <p:cNvPr id="6" name="Platshållare för bildnummer 5">
            <a:extLst>
              <a:ext uri="{FF2B5EF4-FFF2-40B4-BE49-F238E27FC236}">
                <a16:creationId xmlns:a16="http://schemas.microsoft.com/office/drawing/2014/main" id="{D29BC8E8-F5C8-822E-801D-9D7D18708ADC}"/>
              </a:ext>
            </a:extLst>
          </p:cNvPr>
          <p:cNvSpPr>
            <a:spLocks noGrp="1"/>
          </p:cNvSpPr>
          <p:nvPr>
            <p:ph type="sldNum" sz="quarter" idx="12"/>
          </p:nvPr>
        </p:nvSpPr>
        <p:spPr/>
        <p:txBody>
          <a:bodyPr/>
          <a:lstStyle>
            <a:lvl1pPr>
              <a:defRPr>
                <a:solidFill>
                  <a:schemeClr val="bg1"/>
                </a:solidFill>
              </a:defRPr>
            </a:lvl1pPr>
          </a:lstStyle>
          <a:p>
            <a:fld id="{B716C8F4-20CD-364A-8A8E-DE130115B178}" type="slidenum">
              <a:rPr lang="sv-SE" smtClean="0"/>
              <a:pPr/>
              <a:t>‹#›</a:t>
            </a:fld>
            <a:endParaRPr lang="sv-SE"/>
          </a:p>
        </p:txBody>
      </p:sp>
    </p:spTree>
    <p:extLst>
      <p:ext uri="{BB962C8B-B14F-4D97-AF65-F5344CB8AC3E}">
        <p14:creationId xmlns:p14="http://schemas.microsoft.com/office/powerpoint/2010/main" val="10967796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itle/chapter, image, KTH blue">
    <p:bg>
      <p:bgPr>
        <a:solidFill>
          <a:schemeClr val="accent1"/>
        </a:solidFill>
        <a:effectLst/>
      </p:bgPr>
    </p:bg>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08FF4B0F-EDDD-A22D-72B1-38F4939D3C89}"/>
              </a:ext>
            </a:extLst>
          </p:cNvPr>
          <p:cNvSpPr>
            <a:spLocks noGrp="1"/>
          </p:cNvSpPr>
          <p:nvPr>
            <p:ph type="title"/>
          </p:nvPr>
        </p:nvSpPr>
        <p:spPr>
          <a:xfrm>
            <a:off x="600074" y="2218797"/>
            <a:ext cx="5314951" cy="2852737"/>
          </a:xfrm>
        </p:spPr>
        <p:txBody>
          <a:bodyPr anchor="b"/>
          <a:lstStyle>
            <a:lvl1pPr>
              <a:defRPr sz="5400">
                <a:solidFill>
                  <a:schemeClr val="bg1"/>
                </a:solidFill>
              </a:defRPr>
            </a:lvl1pPr>
          </a:lstStyle>
          <a:p>
            <a:r>
              <a:rPr lang="zh-CN" altLang="en-US"/>
              <a:t>单击此处编辑母版标题样式</a:t>
            </a:r>
            <a:endParaRPr lang="sv-SE" dirty="0"/>
          </a:p>
        </p:txBody>
      </p:sp>
      <p:sp>
        <p:nvSpPr>
          <p:cNvPr id="3" name="Platshållare för text 2">
            <a:extLst>
              <a:ext uri="{FF2B5EF4-FFF2-40B4-BE49-F238E27FC236}">
                <a16:creationId xmlns:a16="http://schemas.microsoft.com/office/drawing/2014/main" id="{D2F2B0C3-2BAB-6502-DD24-88356B839479}"/>
              </a:ext>
            </a:extLst>
          </p:cNvPr>
          <p:cNvSpPr>
            <a:spLocks noGrp="1"/>
          </p:cNvSpPr>
          <p:nvPr>
            <p:ph type="body" idx="1"/>
          </p:nvPr>
        </p:nvSpPr>
        <p:spPr>
          <a:xfrm>
            <a:off x="600074" y="5226050"/>
            <a:ext cx="5314951" cy="863600"/>
          </a:xfrm>
        </p:spPr>
        <p:txBody>
          <a:bodyPr/>
          <a:lstStyle>
            <a:lvl1pPr marL="0" indent="0">
              <a:buNone/>
              <a:defRPr sz="20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8" name="Platshållare för bild 2">
            <a:extLst>
              <a:ext uri="{FF2B5EF4-FFF2-40B4-BE49-F238E27FC236}">
                <a16:creationId xmlns:a16="http://schemas.microsoft.com/office/drawing/2014/main" id="{34F955E2-AB95-AB55-6363-04426A618FC5}"/>
              </a:ext>
            </a:extLst>
          </p:cNvPr>
          <p:cNvSpPr>
            <a:spLocks noGrp="1"/>
          </p:cNvSpPr>
          <p:nvPr>
            <p:ph type="pic" sz="quarter" idx="13" hasCustomPrompt="1"/>
          </p:nvPr>
        </p:nvSpPr>
        <p:spPr>
          <a:xfrm>
            <a:off x="6096000" y="0"/>
            <a:ext cx="6096000" cy="6858000"/>
          </a:xfrm>
        </p:spPr>
        <p:txBody>
          <a:bodyPr bIns="1044000" anchor="ctr"/>
          <a:lstStyle>
            <a:lvl1pPr marL="0" indent="0" algn="ctr">
              <a:buNone/>
              <a:defRPr>
                <a:solidFill>
                  <a:schemeClr val="bg1"/>
                </a:solidFill>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6" name="Platshållare för bildnummer 2">
            <a:extLst>
              <a:ext uri="{FF2B5EF4-FFF2-40B4-BE49-F238E27FC236}">
                <a16:creationId xmlns:a16="http://schemas.microsoft.com/office/drawing/2014/main" id="{D29BC8E8-F5C8-822E-801D-9D7D18708ADC}"/>
              </a:ext>
            </a:extLst>
          </p:cNvPr>
          <p:cNvSpPr>
            <a:spLocks noGrp="1"/>
          </p:cNvSpPr>
          <p:nvPr>
            <p:ph type="sldNum" sz="quarter" idx="12"/>
          </p:nvPr>
        </p:nvSpPr>
        <p:spPr/>
        <p:txBody>
          <a:bodyPr/>
          <a:lstStyle>
            <a:lvl1pPr>
              <a:defRPr>
                <a:solidFill>
                  <a:schemeClr val="bg1"/>
                </a:solidFill>
              </a:defRPr>
            </a:lvl1pPr>
          </a:lstStyle>
          <a:p>
            <a:fld id="{B716C8F4-20CD-364A-8A8E-DE130115B178}" type="slidenum">
              <a:rPr lang="sv-SE" smtClean="0"/>
              <a:pPr/>
              <a:t>‹#›</a:t>
            </a:fld>
            <a:endParaRPr lang="sv-SE"/>
          </a:p>
        </p:txBody>
      </p:sp>
      <p:sp>
        <p:nvSpPr>
          <p:cNvPr id="4" name="Platshållare för datum 3">
            <a:extLst>
              <a:ext uri="{FF2B5EF4-FFF2-40B4-BE49-F238E27FC236}">
                <a16:creationId xmlns:a16="http://schemas.microsoft.com/office/drawing/2014/main" id="{F851E848-251E-E2DA-7C4F-1D00914218D5}"/>
              </a:ext>
            </a:extLst>
          </p:cNvPr>
          <p:cNvSpPr>
            <a:spLocks noGrp="1"/>
          </p:cNvSpPr>
          <p:nvPr>
            <p:ph type="dt" sz="half" idx="10"/>
          </p:nvPr>
        </p:nvSpPr>
        <p:spPr/>
        <p:txBody>
          <a:bodyPr/>
          <a:lstStyle>
            <a:lvl1pPr>
              <a:defRPr>
                <a:solidFill>
                  <a:schemeClr val="bg1"/>
                </a:solidFill>
              </a:defRPr>
            </a:lvl1pPr>
          </a:lstStyle>
          <a:p>
            <a:fld id="{823D8581-A4D9-BE4A-AEA5-9282CF05EB42}" type="datetime1">
              <a:rPr lang="sv-SE" smtClean="0"/>
              <a:t>2024-05-14</a:t>
            </a:fld>
            <a:endParaRPr lang="sv-SE"/>
          </a:p>
        </p:txBody>
      </p:sp>
      <p:sp>
        <p:nvSpPr>
          <p:cNvPr id="5" name="Platshållare för sidfot 4">
            <a:extLst>
              <a:ext uri="{FF2B5EF4-FFF2-40B4-BE49-F238E27FC236}">
                <a16:creationId xmlns:a16="http://schemas.microsoft.com/office/drawing/2014/main" id="{7B17E8BE-A4A4-85C9-B892-43238732B056}"/>
              </a:ext>
            </a:extLst>
          </p:cNvPr>
          <p:cNvSpPr>
            <a:spLocks noGrp="1"/>
          </p:cNvSpPr>
          <p:nvPr>
            <p:ph type="ftr" sz="quarter" idx="11"/>
          </p:nvPr>
        </p:nvSpPr>
        <p:spPr/>
        <p:txBody>
          <a:bodyPr/>
          <a:lstStyle>
            <a:lvl1pPr>
              <a:defRPr>
                <a:solidFill>
                  <a:schemeClr val="bg1"/>
                </a:solidFill>
              </a:defRPr>
            </a:lvl1pPr>
          </a:lstStyle>
          <a:p>
            <a:r>
              <a:rPr lang="sv-SE"/>
              <a:t>Presentation footer</a:t>
            </a:r>
          </a:p>
        </p:txBody>
      </p:sp>
      <p:pic>
        <p:nvPicPr>
          <p:cNvPr id="9" name="Bild 8">
            <a:extLst>
              <a:ext uri="{FF2B5EF4-FFF2-40B4-BE49-F238E27FC236}">
                <a16:creationId xmlns:a16="http://schemas.microsoft.com/office/drawing/2014/main" id="{B9CCB106-B724-D4FC-9180-F2081684D467}"/>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82681" y="164553"/>
            <a:ext cx="648592" cy="725806"/>
          </a:xfrm>
          <a:prstGeom prst="rect">
            <a:avLst/>
          </a:prstGeom>
        </p:spPr>
      </p:pic>
    </p:spTree>
    <p:extLst>
      <p:ext uri="{BB962C8B-B14F-4D97-AF65-F5344CB8AC3E}">
        <p14:creationId xmlns:p14="http://schemas.microsoft.com/office/powerpoint/2010/main" val="3070710501"/>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image" Target="../media/image2.sv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theme" Target="../theme/theme1.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tshållare för rubrik 1">
            <a:extLst>
              <a:ext uri="{FF2B5EF4-FFF2-40B4-BE49-F238E27FC236}">
                <a16:creationId xmlns:a16="http://schemas.microsoft.com/office/drawing/2014/main" id="{220414E7-5508-776E-6BBC-4EE50480958F}"/>
              </a:ext>
            </a:extLst>
          </p:cNvPr>
          <p:cNvSpPr>
            <a:spLocks noGrp="1"/>
          </p:cNvSpPr>
          <p:nvPr>
            <p:ph type="title"/>
          </p:nvPr>
        </p:nvSpPr>
        <p:spPr>
          <a:xfrm>
            <a:off x="600075" y="1095632"/>
            <a:ext cx="10990263" cy="568412"/>
          </a:xfrm>
          <a:prstGeom prst="rect">
            <a:avLst/>
          </a:prstGeom>
        </p:spPr>
        <p:txBody>
          <a:bodyPr vert="horz" lIns="91440" tIns="108000" rIns="91440" bIns="45720" rtlCol="0" anchor="t">
            <a:noAutofit/>
          </a:bodyPr>
          <a:lstStyle/>
          <a:p>
            <a:r>
              <a:rPr lang="sv-SE" dirty="0"/>
              <a:t>Klicka här för att ändra mall för rubrikformat</a:t>
            </a:r>
          </a:p>
        </p:txBody>
      </p:sp>
      <p:sp>
        <p:nvSpPr>
          <p:cNvPr id="3" name="Platshållare för text 2">
            <a:extLst>
              <a:ext uri="{FF2B5EF4-FFF2-40B4-BE49-F238E27FC236}">
                <a16:creationId xmlns:a16="http://schemas.microsoft.com/office/drawing/2014/main" id="{2006EF76-9662-2CD9-346E-23511E804736}"/>
              </a:ext>
            </a:extLst>
          </p:cNvPr>
          <p:cNvSpPr>
            <a:spLocks noGrp="1"/>
          </p:cNvSpPr>
          <p:nvPr>
            <p:ph type="body" idx="1"/>
          </p:nvPr>
        </p:nvSpPr>
        <p:spPr>
          <a:xfrm>
            <a:off x="600075" y="1872344"/>
            <a:ext cx="10990263" cy="4453808"/>
          </a:xfrm>
          <a:prstGeom prst="rect">
            <a:avLst/>
          </a:prstGeom>
        </p:spPr>
        <p:txBody>
          <a:bodyPr vert="horz" lIns="91440" tIns="45720" rIns="91440" bIns="45720" rtlCol="0">
            <a:noAutofit/>
          </a:bodyPr>
          <a:lstStyle/>
          <a:p>
            <a:pPr lvl="0"/>
            <a:r>
              <a:rPr lang="sv-SE" dirty="0"/>
              <a:t>Klicka här för att ändra format på bakgrundstexten</a:t>
            </a:r>
          </a:p>
          <a:p>
            <a:pPr lvl="1"/>
            <a:r>
              <a:rPr lang="sv-SE" dirty="0"/>
              <a:t>Nivå två</a:t>
            </a:r>
          </a:p>
          <a:p>
            <a:pPr lvl="2"/>
            <a:r>
              <a:rPr lang="sv-SE" dirty="0"/>
              <a:t>Nivå tre</a:t>
            </a:r>
          </a:p>
          <a:p>
            <a:pPr lvl="3"/>
            <a:r>
              <a:rPr lang="sv-SE" dirty="0"/>
              <a:t>Nivå fyra</a:t>
            </a:r>
          </a:p>
          <a:p>
            <a:pPr lvl="4"/>
            <a:r>
              <a:rPr lang="sv-SE" dirty="0"/>
              <a:t>Nivå fem</a:t>
            </a:r>
          </a:p>
        </p:txBody>
      </p:sp>
      <p:sp>
        <p:nvSpPr>
          <p:cNvPr id="4" name="Platshållare för datum 3">
            <a:extLst>
              <a:ext uri="{FF2B5EF4-FFF2-40B4-BE49-F238E27FC236}">
                <a16:creationId xmlns:a16="http://schemas.microsoft.com/office/drawing/2014/main" id="{5E3A2378-EA0B-2CB0-A3C0-B0181DFC31CC}"/>
              </a:ext>
            </a:extLst>
          </p:cNvPr>
          <p:cNvSpPr>
            <a:spLocks noGrp="1"/>
          </p:cNvSpPr>
          <p:nvPr>
            <p:ph type="dt" sz="half" idx="2"/>
          </p:nvPr>
        </p:nvSpPr>
        <p:spPr>
          <a:xfrm>
            <a:off x="600075" y="6473327"/>
            <a:ext cx="2743200" cy="94775"/>
          </a:xfrm>
          <a:prstGeom prst="rect">
            <a:avLst/>
          </a:prstGeom>
        </p:spPr>
        <p:txBody>
          <a:bodyPr vert="horz" lIns="91440" tIns="45720" rIns="91440" bIns="45720" rtlCol="0" anchor="ctr"/>
          <a:lstStyle>
            <a:lvl1pPr algn="l">
              <a:defRPr sz="700">
                <a:solidFill>
                  <a:schemeClr val="accent2"/>
                </a:solidFill>
              </a:defRPr>
            </a:lvl1pPr>
          </a:lstStyle>
          <a:p>
            <a:fld id="{888E4D63-BE2C-4D4B-BBD2-256262659A9F}" type="datetime1">
              <a:rPr lang="sv-SE" smtClean="0"/>
              <a:t>2024-05-14</a:t>
            </a:fld>
            <a:endParaRPr lang="sv-SE" dirty="0"/>
          </a:p>
        </p:txBody>
      </p:sp>
      <p:sp>
        <p:nvSpPr>
          <p:cNvPr id="5" name="Platshållare för sidfot 4">
            <a:extLst>
              <a:ext uri="{FF2B5EF4-FFF2-40B4-BE49-F238E27FC236}">
                <a16:creationId xmlns:a16="http://schemas.microsoft.com/office/drawing/2014/main" id="{24CA2E8D-AD94-B894-C4F1-B88C763BA32D}"/>
              </a:ext>
            </a:extLst>
          </p:cNvPr>
          <p:cNvSpPr>
            <a:spLocks noGrp="1"/>
          </p:cNvSpPr>
          <p:nvPr>
            <p:ph type="ftr" sz="quarter" idx="3"/>
          </p:nvPr>
        </p:nvSpPr>
        <p:spPr>
          <a:xfrm>
            <a:off x="4037805" y="6470364"/>
            <a:ext cx="4114800" cy="97738"/>
          </a:xfrm>
          <a:prstGeom prst="rect">
            <a:avLst/>
          </a:prstGeom>
        </p:spPr>
        <p:txBody>
          <a:bodyPr vert="horz" lIns="91440" tIns="45720" rIns="91440" bIns="45720" rtlCol="0" anchor="ctr"/>
          <a:lstStyle>
            <a:lvl1pPr algn="ctr">
              <a:defRPr sz="700">
                <a:solidFill>
                  <a:schemeClr val="accent2"/>
                </a:solidFill>
              </a:defRPr>
            </a:lvl1pPr>
          </a:lstStyle>
          <a:p>
            <a:r>
              <a:rPr lang="sv-SE"/>
              <a:t>Presentation footer</a:t>
            </a:r>
            <a:endParaRPr lang="sv-SE" dirty="0"/>
          </a:p>
        </p:txBody>
      </p:sp>
      <p:sp>
        <p:nvSpPr>
          <p:cNvPr id="6" name="Platshållare för bildnummer 5">
            <a:extLst>
              <a:ext uri="{FF2B5EF4-FFF2-40B4-BE49-F238E27FC236}">
                <a16:creationId xmlns:a16="http://schemas.microsoft.com/office/drawing/2014/main" id="{045617BD-973D-B163-E4ED-D245FDF0BDFC}"/>
              </a:ext>
            </a:extLst>
          </p:cNvPr>
          <p:cNvSpPr>
            <a:spLocks noGrp="1"/>
          </p:cNvSpPr>
          <p:nvPr>
            <p:ph type="sldNum" sz="quarter" idx="4"/>
          </p:nvPr>
        </p:nvSpPr>
        <p:spPr>
          <a:xfrm>
            <a:off x="8848725" y="6473328"/>
            <a:ext cx="2743200" cy="94775"/>
          </a:xfrm>
          <a:prstGeom prst="rect">
            <a:avLst/>
          </a:prstGeom>
        </p:spPr>
        <p:txBody>
          <a:bodyPr vert="horz" lIns="91440" tIns="45720" rIns="91440" bIns="45720" rtlCol="0" anchor="ctr"/>
          <a:lstStyle>
            <a:lvl1pPr algn="r">
              <a:defRPr sz="700">
                <a:solidFill>
                  <a:schemeClr val="accent2"/>
                </a:solidFill>
              </a:defRPr>
            </a:lvl1pPr>
          </a:lstStyle>
          <a:p>
            <a:fld id="{B716C8F4-20CD-364A-8A8E-DE130115B178}" type="slidenum">
              <a:rPr lang="sv-SE" smtClean="0"/>
              <a:pPr/>
              <a:t>‹#›</a:t>
            </a:fld>
            <a:endParaRPr lang="sv-SE" dirty="0"/>
          </a:p>
        </p:txBody>
      </p:sp>
      <p:pic>
        <p:nvPicPr>
          <p:cNvPr id="11" name="Bild 10">
            <a:extLst>
              <a:ext uri="{FF2B5EF4-FFF2-40B4-BE49-F238E27FC236}">
                <a16:creationId xmlns:a16="http://schemas.microsoft.com/office/drawing/2014/main" id="{57E3D58E-4C99-E6D1-B925-E182668FA2E3}"/>
              </a:ext>
            </a:extLst>
          </p:cNvPr>
          <p:cNvPicPr>
            <a:picLocks noChangeAspect="1"/>
          </p:cNvPicPr>
          <p:nvPr userDrawn="1"/>
        </p:nvPicPr>
        <p:blipFill>
          <a:blip r:embed="rId49" cstate="print">
            <a:extLst>
              <a:ext uri="{28A0092B-C50C-407E-A947-70E740481C1C}">
                <a14:useLocalDpi xmlns:a14="http://schemas.microsoft.com/office/drawing/2010/main"/>
              </a:ext>
              <a:ext uri="{96DAC541-7B7A-43D3-8B79-37D633B846F1}">
                <asvg:svgBlip xmlns:asvg="http://schemas.microsoft.com/office/drawing/2016/SVG/main" r:embed="rId50"/>
              </a:ext>
            </a:extLst>
          </a:blip>
          <a:stretch>
            <a:fillRect/>
          </a:stretch>
        </p:blipFill>
        <p:spPr>
          <a:xfrm>
            <a:off x="193566" y="164552"/>
            <a:ext cx="714243" cy="799273"/>
          </a:xfrm>
          <a:prstGeom prst="rect">
            <a:avLst/>
          </a:prstGeom>
        </p:spPr>
      </p:pic>
    </p:spTree>
    <p:extLst>
      <p:ext uri="{BB962C8B-B14F-4D97-AF65-F5344CB8AC3E}">
        <p14:creationId xmlns:p14="http://schemas.microsoft.com/office/powerpoint/2010/main" val="118368451"/>
      </p:ext>
    </p:extLst>
  </p:cSld>
  <p:clrMap bg1="lt1" tx1="dk1" bg2="lt2" tx2="dk2" accent1="accent1" accent2="accent2" accent3="accent3" accent4="accent4" accent5="accent5" accent6="accent6" hlink="hlink" folHlink="folHlink"/>
  <p:sldLayoutIdLst>
    <p:sldLayoutId id="2147483649" r:id="rId1"/>
    <p:sldLayoutId id="2147483679" r:id="rId2"/>
    <p:sldLayoutId id="2147483659" r:id="rId3"/>
    <p:sldLayoutId id="2147483651" r:id="rId4"/>
    <p:sldLayoutId id="2147483670" r:id="rId5"/>
    <p:sldLayoutId id="2147483660" r:id="rId6"/>
    <p:sldLayoutId id="2147483671" r:id="rId7"/>
    <p:sldLayoutId id="2147483661" r:id="rId8"/>
    <p:sldLayoutId id="2147483672" r:id="rId9"/>
    <p:sldLayoutId id="2147483662" r:id="rId10"/>
    <p:sldLayoutId id="2147483673" r:id="rId11"/>
    <p:sldLayoutId id="2147483650" r:id="rId12"/>
    <p:sldLayoutId id="2147483685" r:id="rId13"/>
    <p:sldLayoutId id="2147483688" r:id="rId14"/>
    <p:sldLayoutId id="2147483686" r:id="rId15"/>
    <p:sldLayoutId id="2147483687" r:id="rId16"/>
    <p:sldLayoutId id="2147483652" r:id="rId17"/>
    <p:sldLayoutId id="2147483653" r:id="rId18"/>
    <p:sldLayoutId id="2147483656" r:id="rId19"/>
    <p:sldLayoutId id="2147483657" r:id="rId20"/>
    <p:sldLayoutId id="2147483663" r:id="rId21"/>
    <p:sldLayoutId id="2147483694" r:id="rId22"/>
    <p:sldLayoutId id="2147483693" r:id="rId23"/>
    <p:sldLayoutId id="2147483684" r:id="rId24"/>
    <p:sldLayoutId id="2147483683" r:id="rId25"/>
    <p:sldLayoutId id="2147483681" r:id="rId26"/>
    <p:sldLayoutId id="2147483682" r:id="rId27"/>
    <p:sldLayoutId id="2147483676" r:id="rId28"/>
    <p:sldLayoutId id="2147483677" r:id="rId29"/>
    <p:sldLayoutId id="2147483678" r:id="rId30"/>
    <p:sldLayoutId id="2147483654" r:id="rId31"/>
    <p:sldLayoutId id="2147483668" r:id="rId32"/>
    <p:sldLayoutId id="2147483667" r:id="rId33"/>
    <p:sldLayoutId id="2147483669" r:id="rId34"/>
    <p:sldLayoutId id="2147483666" r:id="rId35"/>
    <p:sldLayoutId id="2147483689" r:id="rId36"/>
    <p:sldLayoutId id="2147483690" r:id="rId37"/>
    <p:sldLayoutId id="2147483691" r:id="rId38"/>
    <p:sldLayoutId id="2147483692" r:id="rId39"/>
    <p:sldLayoutId id="2147483655" r:id="rId40"/>
    <p:sldLayoutId id="2147483696" r:id="rId41"/>
    <p:sldLayoutId id="2147483697" r:id="rId42"/>
    <p:sldLayoutId id="2147483664" r:id="rId43"/>
    <p:sldLayoutId id="2147483695" r:id="rId44"/>
    <p:sldLayoutId id="2147483658" r:id="rId45"/>
    <p:sldLayoutId id="2147483674" r:id="rId46"/>
    <p:sldLayoutId id="2147483675" r:id="rId47"/>
  </p:sldLayoutIdLst>
  <p:hf sldNum="0" hdr="0" ftr="0" dt="0"/>
  <p:txStyles>
    <p:titleStyle>
      <a:lvl1pPr algn="l" defTabSz="914400" rtl="0" eaLnBrk="1" latinLnBrk="0" hangingPunct="1">
        <a:lnSpc>
          <a:spcPct val="90000"/>
        </a:lnSpc>
        <a:spcBef>
          <a:spcPct val="0"/>
        </a:spcBef>
        <a:buNone/>
        <a:defRPr sz="3600" b="1" kern="1200">
          <a:solidFill>
            <a:schemeClr val="tx2"/>
          </a:solidFill>
          <a:latin typeface="+mj-lt"/>
          <a:ea typeface="+mj-ea"/>
          <a:cs typeface="+mj-cs"/>
        </a:defRPr>
      </a:lvl1pPr>
    </p:titleStyle>
    <p:body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userDrawn="1">
          <p15:clr>
            <a:srgbClr val="F26B43"/>
          </p15:clr>
        </p15:guide>
        <p15:guide id="2" pos="7680" userDrawn="1">
          <p15:clr>
            <a:srgbClr val="F26B43"/>
          </p15:clr>
        </p15:guide>
        <p15:guide id="3" pos="378" userDrawn="1">
          <p15:clr>
            <a:srgbClr val="F26B43"/>
          </p15:clr>
        </p15:guide>
        <p15:guide id="4" pos="1343" userDrawn="1">
          <p15:clr>
            <a:srgbClr val="F26B43"/>
          </p15:clr>
        </p15:guide>
        <p15:guide id="5" pos="1570" userDrawn="1">
          <p15:clr>
            <a:srgbClr val="F26B43"/>
          </p15:clr>
        </p15:guide>
        <p15:guide id="6" pos="2535" userDrawn="1">
          <p15:clr>
            <a:srgbClr val="F26B43"/>
          </p15:clr>
        </p15:guide>
        <p15:guide id="7" pos="2761" userDrawn="1">
          <p15:clr>
            <a:srgbClr val="F26B43"/>
          </p15:clr>
        </p15:guide>
        <p15:guide id="8" pos="3726" userDrawn="1">
          <p15:clr>
            <a:srgbClr val="F26B43"/>
          </p15:clr>
        </p15:guide>
        <p15:guide id="9" pos="3953" userDrawn="1">
          <p15:clr>
            <a:srgbClr val="F26B43"/>
          </p15:clr>
        </p15:guide>
        <p15:guide id="10" pos="4918" userDrawn="1">
          <p15:clr>
            <a:srgbClr val="F26B43"/>
          </p15:clr>
        </p15:guide>
        <p15:guide id="11" pos="5144" userDrawn="1">
          <p15:clr>
            <a:srgbClr val="F26B43"/>
          </p15:clr>
        </p15:guide>
        <p15:guide id="12" pos="6109" userDrawn="1">
          <p15:clr>
            <a:srgbClr val="F26B43"/>
          </p15:clr>
        </p15:guide>
        <p15:guide id="13" pos="6336" userDrawn="1">
          <p15:clr>
            <a:srgbClr val="F26B43"/>
          </p15:clr>
        </p15:guide>
        <p15:guide id="14" pos="7301" userDrawn="1">
          <p15:clr>
            <a:srgbClr val="F26B43"/>
          </p15:clr>
        </p15:guide>
        <p15:guide id="15" orient="horz" userDrawn="1">
          <p15:clr>
            <a:srgbClr val="F26B43"/>
          </p15:clr>
        </p15:guide>
        <p15:guide id="16" orient="horz" pos="4320" userDrawn="1">
          <p15:clr>
            <a:srgbClr val="F26B43"/>
          </p15:clr>
        </p15:guide>
        <p15:guide id="17" orient="horz" pos="514" userDrawn="1">
          <p15:clr>
            <a:srgbClr val="F26B43"/>
          </p15:clr>
        </p15:guide>
        <p15:guide id="18" orient="horz" pos="861" userDrawn="1">
          <p15:clr>
            <a:srgbClr val="F26B43"/>
          </p15:clr>
        </p15:guide>
        <p15:guide id="19" orient="horz" pos="1209" userDrawn="1">
          <p15:clr>
            <a:srgbClr val="F26B43"/>
          </p15:clr>
        </p15:guide>
        <p15:guide id="20" orient="horz" pos="1570" userDrawn="1">
          <p15:clr>
            <a:srgbClr val="F26B43"/>
          </p15:clr>
        </p15:guide>
        <p15:guide id="21" orient="horz" pos="1903" userDrawn="1">
          <p15:clr>
            <a:srgbClr val="F26B43"/>
          </p15:clr>
        </p15:guide>
        <p15:guide id="22" orient="horz" pos="2250" userDrawn="1">
          <p15:clr>
            <a:srgbClr val="F26B43"/>
          </p15:clr>
        </p15:guide>
        <p15:guide id="23" orient="horz" pos="2597" userDrawn="1">
          <p15:clr>
            <a:srgbClr val="F26B43"/>
          </p15:clr>
        </p15:guide>
        <p15:guide id="24" orient="horz" pos="2945" userDrawn="1">
          <p15:clr>
            <a:srgbClr val="F26B43"/>
          </p15:clr>
        </p15:guide>
        <p15:guide id="25" orient="horz" pos="3292" userDrawn="1">
          <p15:clr>
            <a:srgbClr val="F26B43"/>
          </p15:clr>
        </p15:guide>
        <p15:guide id="26" orient="horz" pos="3639" userDrawn="1">
          <p15:clr>
            <a:srgbClr val="F26B43"/>
          </p15:clr>
        </p15:guide>
        <p15:guide id="27" orient="horz" pos="3986"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40.gif"/><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DB3B96-95DA-3484-1C1E-D33A106A6E1F}"/>
              </a:ext>
            </a:extLst>
          </p:cNvPr>
          <p:cNvSpPr>
            <a:spLocks noGrp="1"/>
          </p:cNvSpPr>
          <p:nvPr>
            <p:ph type="ctrTitle"/>
          </p:nvPr>
        </p:nvSpPr>
        <p:spPr>
          <a:xfrm>
            <a:off x="112241" y="3251241"/>
            <a:ext cx="11967518" cy="1654175"/>
          </a:xfrm>
        </p:spPr>
        <p:txBody>
          <a:bodyPr/>
          <a:lstStyle/>
          <a:p>
            <a:r>
              <a:rPr lang="en-US" altLang="zh-CN" sz="3200" dirty="0">
                <a:latin typeface="CMU Serif" panose="02000603000000000000" pitchFamily="2" charset="0"/>
                <a:ea typeface="CMU Serif" panose="02000603000000000000" pitchFamily="2" charset="0"/>
                <a:cs typeface="CMU Serif" panose="02000603000000000000" pitchFamily="2" charset="0"/>
              </a:rPr>
              <a:t>Project of EQ2341 Pattern Recognition and Machine Learning,</a:t>
            </a:r>
            <a:br>
              <a:rPr lang="en-US" altLang="zh-CN" sz="3200" dirty="0">
                <a:latin typeface="CMU Serif" panose="02000603000000000000" pitchFamily="2" charset="0"/>
                <a:ea typeface="CMU Serif" panose="02000603000000000000" pitchFamily="2" charset="0"/>
                <a:cs typeface="CMU Serif" panose="02000603000000000000" pitchFamily="2" charset="0"/>
              </a:rPr>
            </a:br>
            <a:r>
              <a:rPr lang="en-US" altLang="zh-CN" sz="3200" dirty="0">
                <a:latin typeface="CMU Serif" panose="02000603000000000000" pitchFamily="2" charset="0"/>
                <a:ea typeface="CMU Serif" panose="02000603000000000000" pitchFamily="2" charset="0"/>
                <a:cs typeface="CMU Serif" panose="02000603000000000000" pitchFamily="2" charset="0"/>
              </a:rPr>
              <a:t>Human Activity Recognition</a:t>
            </a:r>
            <a:endParaRPr lang="zh-CN" altLang="en-US" sz="3200" dirty="0">
              <a:latin typeface="CMU Serif" panose="02000603000000000000" pitchFamily="2" charset="0"/>
              <a:cs typeface="CMU Serif" panose="02000603000000000000" pitchFamily="2" charset="0"/>
            </a:endParaRPr>
          </a:p>
        </p:txBody>
      </p:sp>
      <p:sp>
        <p:nvSpPr>
          <p:cNvPr id="3" name="副标题 2">
            <a:extLst>
              <a:ext uri="{FF2B5EF4-FFF2-40B4-BE49-F238E27FC236}">
                <a16:creationId xmlns:a16="http://schemas.microsoft.com/office/drawing/2014/main" id="{809FF4D7-3163-2E5B-D98D-D582D6E76E3A}"/>
              </a:ext>
            </a:extLst>
          </p:cNvPr>
          <p:cNvSpPr txBox="1">
            <a:spLocks/>
          </p:cNvSpPr>
          <p:nvPr/>
        </p:nvSpPr>
        <p:spPr>
          <a:xfrm>
            <a:off x="2011695" y="5039560"/>
            <a:ext cx="7926387" cy="4619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Clr>
                <a:schemeClr val="accent1"/>
              </a:buClr>
              <a:buFont typeface="Arial" panose="020B0604020202020204" pitchFamily="34" charset="0"/>
              <a:buNone/>
              <a:defRPr sz="2000" kern="1200">
                <a:solidFill>
                  <a:schemeClr val="accent2"/>
                </a:solidFill>
                <a:latin typeface="+mn-lt"/>
                <a:ea typeface="+mn-ea"/>
                <a:cs typeface="+mn-cs"/>
              </a:defRPr>
            </a:lvl1pPr>
            <a:lvl2pPr marL="457200" indent="0" algn="ctr" defTabSz="914400" rtl="0" eaLnBrk="1" latinLnBrk="0" hangingPunct="1">
              <a:lnSpc>
                <a:spcPct val="90000"/>
              </a:lnSpc>
              <a:spcBef>
                <a:spcPts val="500"/>
              </a:spcBef>
              <a:buClr>
                <a:schemeClr val="accent1"/>
              </a:buClr>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Clr>
                <a:schemeClr val="accent1"/>
              </a:buClr>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Clr>
                <a:schemeClr val="accent1"/>
              </a:buClr>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Clr>
                <a:schemeClr val="accent1"/>
              </a:buClr>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altLang="zh-CN" dirty="0">
                <a:solidFill>
                  <a:schemeClr val="bg1"/>
                </a:solidFill>
                <a:latin typeface="CMU Serif" panose="02000603000000000000" pitchFamily="2" charset="0"/>
                <a:ea typeface="CMU Serif" panose="02000603000000000000" pitchFamily="2" charset="0"/>
                <a:cs typeface="CMU Serif" panose="02000603000000000000" pitchFamily="2" charset="0"/>
              </a:rPr>
              <a:t>Ziyue Yang		</a:t>
            </a:r>
            <a:r>
              <a:rPr lang="en-US" altLang="zh-CN" dirty="0" err="1">
                <a:solidFill>
                  <a:schemeClr val="bg1"/>
                </a:solidFill>
                <a:latin typeface="CMU Serif" panose="02000603000000000000" pitchFamily="2" charset="0"/>
                <a:ea typeface="CMU Serif" panose="02000603000000000000" pitchFamily="2" charset="0"/>
                <a:cs typeface="CMU Serif" panose="02000603000000000000" pitchFamily="2" charset="0"/>
              </a:rPr>
              <a:t>Boyue</a:t>
            </a:r>
            <a:r>
              <a:rPr lang="en-US" altLang="zh-CN" dirty="0">
                <a:solidFill>
                  <a:schemeClr val="bg1"/>
                </a:solidFill>
                <a:latin typeface="CMU Serif" panose="02000603000000000000" pitchFamily="2" charset="0"/>
                <a:ea typeface="CMU Serif" panose="02000603000000000000" pitchFamily="2" charset="0"/>
                <a:cs typeface="CMU Serif" panose="02000603000000000000" pitchFamily="2" charset="0"/>
              </a:rPr>
              <a:t> Jiang</a:t>
            </a:r>
            <a:endParaRPr lang="zh-CN" altLang="en-US" dirty="0">
              <a:solidFill>
                <a:schemeClr val="bg1"/>
              </a:solidFill>
              <a:latin typeface="CMU Serif" panose="02000603000000000000" pitchFamily="2" charset="0"/>
              <a:cs typeface="CMU Serif" panose="02000603000000000000" pitchFamily="2" charset="0"/>
            </a:endParaRPr>
          </a:p>
        </p:txBody>
      </p:sp>
      <p:sp>
        <p:nvSpPr>
          <p:cNvPr id="6" name="副标题 2">
            <a:extLst>
              <a:ext uri="{FF2B5EF4-FFF2-40B4-BE49-F238E27FC236}">
                <a16:creationId xmlns:a16="http://schemas.microsoft.com/office/drawing/2014/main" id="{81F69D38-9874-9C26-22C5-BE1B841A31C1}"/>
              </a:ext>
            </a:extLst>
          </p:cNvPr>
          <p:cNvSpPr txBox="1">
            <a:spLocks/>
          </p:cNvSpPr>
          <p:nvPr/>
        </p:nvSpPr>
        <p:spPr>
          <a:xfrm>
            <a:off x="2011694" y="5501522"/>
            <a:ext cx="7926387" cy="4619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Clr>
                <a:schemeClr val="accent1"/>
              </a:buClr>
              <a:buFont typeface="Arial" panose="020B0604020202020204" pitchFamily="34" charset="0"/>
              <a:buNone/>
              <a:defRPr sz="2000" kern="1200">
                <a:solidFill>
                  <a:schemeClr val="bg1"/>
                </a:solidFill>
                <a:latin typeface="+mn-lt"/>
                <a:ea typeface="+mn-ea"/>
                <a:cs typeface="+mn-cs"/>
              </a:defRPr>
            </a:lvl1pPr>
            <a:lvl2pPr marL="457200" indent="0" algn="ctr" defTabSz="914400" rtl="0" eaLnBrk="1" latinLnBrk="0" hangingPunct="1">
              <a:lnSpc>
                <a:spcPct val="90000"/>
              </a:lnSpc>
              <a:spcBef>
                <a:spcPts val="500"/>
              </a:spcBef>
              <a:buClr>
                <a:schemeClr val="accent1"/>
              </a:buClr>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Clr>
                <a:schemeClr val="accent1"/>
              </a:buClr>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Clr>
                <a:schemeClr val="accent1"/>
              </a:buClr>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Clr>
                <a:schemeClr val="accent1"/>
              </a:buClr>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altLang="zh-CN" i="1" dirty="0">
                <a:latin typeface="CMU Serif" panose="02000603000000000000" pitchFamily="2" charset="0"/>
                <a:ea typeface="CMU Serif" panose="02000603000000000000" pitchFamily="2" charset="0"/>
                <a:cs typeface="CMU Serif" panose="02000603000000000000" pitchFamily="2" charset="0"/>
              </a:rPr>
              <a:t>ziyuey@kth.se</a:t>
            </a:r>
            <a:r>
              <a:rPr lang="en-US" altLang="zh-CN" sz="1800" i="1" dirty="0"/>
              <a:t>		</a:t>
            </a:r>
            <a:r>
              <a:rPr lang="en-US" altLang="zh-CN" i="1" dirty="0">
                <a:latin typeface="CMU Serif" panose="02000603000000000000" pitchFamily="2" charset="0"/>
                <a:ea typeface="CMU Serif" panose="02000603000000000000" pitchFamily="2" charset="0"/>
                <a:cs typeface="CMU Serif" panose="02000603000000000000" pitchFamily="2" charset="0"/>
              </a:rPr>
              <a:t>boyue@kth.se</a:t>
            </a:r>
            <a:endParaRPr lang="zh-CN" altLang="en-US" i="1" dirty="0">
              <a:latin typeface="CMU Serif" panose="02000603000000000000" pitchFamily="2" charset="0"/>
              <a:cs typeface="CMU Serif" panose="02000603000000000000" pitchFamily="2" charset="0"/>
            </a:endParaRPr>
          </a:p>
        </p:txBody>
      </p:sp>
    </p:spTree>
    <p:extLst>
      <p:ext uri="{BB962C8B-B14F-4D97-AF65-F5344CB8AC3E}">
        <p14:creationId xmlns:p14="http://schemas.microsoft.com/office/powerpoint/2010/main" val="2081227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4">
            <a:extLst>
              <a:ext uri="{FF2B5EF4-FFF2-40B4-BE49-F238E27FC236}">
                <a16:creationId xmlns:a16="http://schemas.microsoft.com/office/drawing/2014/main" id="{EBF582DB-78FF-9C56-30BA-66D1AF54806F}"/>
              </a:ext>
            </a:extLst>
          </p:cNvPr>
          <p:cNvSpPr txBox="1">
            <a:spLocks/>
          </p:cNvSpPr>
          <p:nvPr/>
        </p:nvSpPr>
        <p:spPr>
          <a:xfrm>
            <a:off x="600868" y="391784"/>
            <a:ext cx="10990263" cy="568412"/>
          </a:xfrm>
          <a:prstGeom prst="rect">
            <a:avLst/>
          </a:prstGeom>
        </p:spPr>
        <p:txBody>
          <a:bodyPr vert="horz" lIns="91440" tIns="108000" rIns="91440" bIns="45720" rtlCol="0" anchor="t">
            <a:noAutofit/>
          </a:bodyPr>
          <a:lstStyle>
            <a:lvl1pPr algn="l" defTabSz="914400" rtl="0" eaLnBrk="1" latinLnBrk="0" hangingPunct="1">
              <a:lnSpc>
                <a:spcPct val="90000"/>
              </a:lnSpc>
              <a:spcBef>
                <a:spcPct val="0"/>
              </a:spcBef>
              <a:buNone/>
              <a:defRPr sz="3600" b="1" kern="1200">
                <a:solidFill>
                  <a:schemeClr val="tx2"/>
                </a:solidFill>
                <a:latin typeface="+mj-lt"/>
                <a:ea typeface="+mj-ea"/>
                <a:cs typeface="+mj-cs"/>
              </a:defRPr>
            </a:lvl1pPr>
          </a:lstStyle>
          <a:p>
            <a:pPr algn="r"/>
            <a:r>
              <a:rPr lang="en-US" altLang="zh-CN" dirty="0"/>
              <a:t>Prediction using HMM</a:t>
            </a:r>
            <a:endParaRPr lang="zh-CN" altLang="en-US" dirty="0"/>
          </a:p>
        </p:txBody>
      </p:sp>
      <p:pic>
        <p:nvPicPr>
          <p:cNvPr id="7" name="图片 6" descr="形状&#10;&#10;低可信度描述已自动生成">
            <a:extLst>
              <a:ext uri="{FF2B5EF4-FFF2-40B4-BE49-F238E27FC236}">
                <a16:creationId xmlns:a16="http://schemas.microsoft.com/office/drawing/2014/main" id="{EE20A126-F23C-F431-AFE5-F32DB047FB96}"/>
              </a:ext>
            </a:extLst>
          </p:cNvPr>
          <p:cNvPicPr>
            <a:picLocks noChangeAspect="1"/>
          </p:cNvPicPr>
          <p:nvPr/>
        </p:nvPicPr>
        <p:blipFill rotWithShape="1">
          <a:blip r:embed="rId2"/>
          <a:srcRect l="16485" t="31140" r="16589" b="30877"/>
          <a:stretch/>
        </p:blipFill>
        <p:spPr>
          <a:xfrm>
            <a:off x="1696187" y="1913020"/>
            <a:ext cx="8799625" cy="3531269"/>
          </a:xfrm>
          <a:prstGeom prst="rect">
            <a:avLst/>
          </a:prstGeom>
        </p:spPr>
      </p:pic>
    </p:spTree>
    <p:extLst>
      <p:ext uri="{BB962C8B-B14F-4D97-AF65-F5344CB8AC3E}">
        <p14:creationId xmlns:p14="http://schemas.microsoft.com/office/powerpoint/2010/main" val="27406599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4">
            <a:extLst>
              <a:ext uri="{FF2B5EF4-FFF2-40B4-BE49-F238E27FC236}">
                <a16:creationId xmlns:a16="http://schemas.microsoft.com/office/drawing/2014/main" id="{EBF582DB-78FF-9C56-30BA-66D1AF54806F}"/>
              </a:ext>
            </a:extLst>
          </p:cNvPr>
          <p:cNvSpPr txBox="1">
            <a:spLocks/>
          </p:cNvSpPr>
          <p:nvPr/>
        </p:nvSpPr>
        <p:spPr>
          <a:xfrm>
            <a:off x="600868" y="391784"/>
            <a:ext cx="10990263" cy="568412"/>
          </a:xfrm>
          <a:prstGeom prst="rect">
            <a:avLst/>
          </a:prstGeom>
        </p:spPr>
        <p:txBody>
          <a:bodyPr vert="horz" lIns="91440" tIns="108000" rIns="91440" bIns="45720" rtlCol="0" anchor="t">
            <a:noAutofit/>
          </a:bodyPr>
          <a:lstStyle>
            <a:lvl1pPr algn="l" defTabSz="914400" rtl="0" eaLnBrk="1" latinLnBrk="0" hangingPunct="1">
              <a:lnSpc>
                <a:spcPct val="90000"/>
              </a:lnSpc>
              <a:spcBef>
                <a:spcPct val="0"/>
              </a:spcBef>
              <a:buNone/>
              <a:defRPr sz="3600" b="1" kern="1200">
                <a:solidFill>
                  <a:schemeClr val="tx2"/>
                </a:solidFill>
                <a:latin typeface="+mj-lt"/>
                <a:ea typeface="+mj-ea"/>
                <a:cs typeface="+mj-cs"/>
              </a:defRPr>
            </a:lvl1pPr>
          </a:lstStyle>
          <a:p>
            <a:pPr algn="r"/>
            <a:r>
              <a:rPr lang="en-US" altLang="zh-CN" dirty="0"/>
              <a:t>Predict the State Sequence of Test Data</a:t>
            </a:r>
            <a:endParaRPr lang="zh-CN" altLang="en-US" dirty="0"/>
          </a:p>
        </p:txBody>
      </p:sp>
      <p:pic>
        <p:nvPicPr>
          <p:cNvPr id="5" name="图片 4" descr="图片包含 桌子, 许多, 华美, 一群&#10;&#10;描述已自动生成">
            <a:extLst>
              <a:ext uri="{FF2B5EF4-FFF2-40B4-BE49-F238E27FC236}">
                <a16:creationId xmlns:a16="http://schemas.microsoft.com/office/drawing/2014/main" id="{62EF2CAD-5E4C-BFEE-DF85-75ACD9BB3B7D}"/>
              </a:ext>
            </a:extLst>
          </p:cNvPr>
          <p:cNvPicPr>
            <a:picLocks noChangeAspect="1"/>
          </p:cNvPicPr>
          <p:nvPr/>
        </p:nvPicPr>
        <p:blipFill>
          <a:blip r:embed="rId2"/>
          <a:stretch>
            <a:fillRect/>
          </a:stretch>
        </p:blipFill>
        <p:spPr>
          <a:xfrm>
            <a:off x="1619896" y="1215209"/>
            <a:ext cx="8952206" cy="5371323"/>
          </a:xfrm>
          <a:prstGeom prst="rect">
            <a:avLst/>
          </a:prstGeom>
        </p:spPr>
      </p:pic>
    </p:spTree>
    <p:extLst>
      <p:ext uri="{BB962C8B-B14F-4D97-AF65-F5344CB8AC3E}">
        <p14:creationId xmlns:p14="http://schemas.microsoft.com/office/powerpoint/2010/main" val="23260203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4">
            <a:extLst>
              <a:ext uri="{FF2B5EF4-FFF2-40B4-BE49-F238E27FC236}">
                <a16:creationId xmlns:a16="http://schemas.microsoft.com/office/drawing/2014/main" id="{EBF582DB-78FF-9C56-30BA-66D1AF54806F}"/>
              </a:ext>
            </a:extLst>
          </p:cNvPr>
          <p:cNvSpPr txBox="1">
            <a:spLocks/>
          </p:cNvSpPr>
          <p:nvPr/>
        </p:nvSpPr>
        <p:spPr>
          <a:xfrm>
            <a:off x="600868" y="391784"/>
            <a:ext cx="10990263" cy="568412"/>
          </a:xfrm>
          <a:prstGeom prst="rect">
            <a:avLst/>
          </a:prstGeom>
        </p:spPr>
        <p:txBody>
          <a:bodyPr vert="horz" lIns="91440" tIns="108000" rIns="91440" bIns="45720" rtlCol="0" anchor="t">
            <a:noAutofit/>
          </a:bodyPr>
          <a:lstStyle>
            <a:lvl1pPr algn="l" defTabSz="914400" rtl="0" eaLnBrk="1" latinLnBrk="0" hangingPunct="1">
              <a:lnSpc>
                <a:spcPct val="90000"/>
              </a:lnSpc>
              <a:spcBef>
                <a:spcPct val="0"/>
              </a:spcBef>
              <a:buNone/>
              <a:defRPr sz="3600" b="1" kern="1200">
                <a:solidFill>
                  <a:schemeClr val="tx2"/>
                </a:solidFill>
                <a:latin typeface="+mj-lt"/>
                <a:ea typeface="+mj-ea"/>
                <a:cs typeface="+mj-cs"/>
              </a:defRPr>
            </a:lvl1pPr>
          </a:lstStyle>
          <a:p>
            <a:pPr algn="r"/>
            <a:r>
              <a:rPr lang="en-US" altLang="zh-CN" dirty="0"/>
              <a:t>Predict the State Sequence of Test Data</a:t>
            </a:r>
            <a:endParaRPr lang="zh-CN" altLang="en-US" dirty="0"/>
          </a:p>
        </p:txBody>
      </p:sp>
      <p:pic>
        <p:nvPicPr>
          <p:cNvPr id="9" name="图片 8" descr="图表&#10;&#10;描述已自动生成">
            <a:extLst>
              <a:ext uri="{FF2B5EF4-FFF2-40B4-BE49-F238E27FC236}">
                <a16:creationId xmlns:a16="http://schemas.microsoft.com/office/drawing/2014/main" id="{9D1441F4-7655-64EE-59AB-7EF1D4863BEF}"/>
              </a:ext>
            </a:extLst>
          </p:cNvPr>
          <p:cNvPicPr>
            <a:picLocks noChangeAspect="1"/>
          </p:cNvPicPr>
          <p:nvPr/>
        </p:nvPicPr>
        <p:blipFill>
          <a:blip r:embed="rId2"/>
          <a:stretch>
            <a:fillRect/>
          </a:stretch>
        </p:blipFill>
        <p:spPr>
          <a:xfrm>
            <a:off x="1619399" y="1229132"/>
            <a:ext cx="8953200" cy="5371919"/>
          </a:xfrm>
          <a:prstGeom prst="rect">
            <a:avLst/>
          </a:prstGeom>
        </p:spPr>
      </p:pic>
    </p:spTree>
    <p:extLst>
      <p:ext uri="{BB962C8B-B14F-4D97-AF65-F5344CB8AC3E}">
        <p14:creationId xmlns:p14="http://schemas.microsoft.com/office/powerpoint/2010/main" val="37130334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4">
            <a:extLst>
              <a:ext uri="{FF2B5EF4-FFF2-40B4-BE49-F238E27FC236}">
                <a16:creationId xmlns:a16="http://schemas.microsoft.com/office/drawing/2014/main" id="{1635DA48-9FB3-41EC-8D9F-ED43BD06AA93}"/>
              </a:ext>
            </a:extLst>
          </p:cNvPr>
          <p:cNvSpPr txBox="1">
            <a:spLocks/>
          </p:cNvSpPr>
          <p:nvPr/>
        </p:nvSpPr>
        <p:spPr>
          <a:xfrm>
            <a:off x="600868" y="391784"/>
            <a:ext cx="10990263" cy="568412"/>
          </a:xfrm>
          <a:prstGeom prst="rect">
            <a:avLst/>
          </a:prstGeom>
        </p:spPr>
        <p:txBody>
          <a:bodyPr vert="horz" lIns="91440" tIns="108000" rIns="91440" bIns="45720" rtlCol="0" anchor="t">
            <a:noAutofit/>
          </a:bodyPr>
          <a:lstStyle>
            <a:lvl1pPr algn="l" defTabSz="914400" rtl="0" eaLnBrk="1" latinLnBrk="0" hangingPunct="1">
              <a:lnSpc>
                <a:spcPct val="90000"/>
              </a:lnSpc>
              <a:spcBef>
                <a:spcPct val="0"/>
              </a:spcBef>
              <a:buNone/>
              <a:defRPr sz="3600" b="1" kern="1200">
                <a:solidFill>
                  <a:schemeClr val="tx2"/>
                </a:solidFill>
                <a:latin typeface="+mj-lt"/>
                <a:ea typeface="+mj-ea"/>
                <a:cs typeface="+mj-cs"/>
              </a:defRPr>
            </a:lvl1pPr>
          </a:lstStyle>
          <a:p>
            <a:pPr algn="r"/>
            <a:r>
              <a:rPr lang="en-US" altLang="zh-CN" dirty="0"/>
              <a:t>Classification Performance</a:t>
            </a:r>
            <a:endParaRPr lang="zh-CN" altLang="en-US" dirty="0"/>
          </a:p>
        </p:txBody>
      </p:sp>
      <p:sp>
        <p:nvSpPr>
          <p:cNvPr id="5" name="文本框 4">
            <a:extLst>
              <a:ext uri="{FF2B5EF4-FFF2-40B4-BE49-F238E27FC236}">
                <a16:creationId xmlns:a16="http://schemas.microsoft.com/office/drawing/2014/main" id="{0E607E03-3C63-EE30-DE40-FE8D87C3334C}"/>
              </a:ext>
            </a:extLst>
          </p:cNvPr>
          <p:cNvSpPr txBox="1"/>
          <p:nvPr/>
        </p:nvSpPr>
        <p:spPr>
          <a:xfrm>
            <a:off x="434788" y="2126920"/>
            <a:ext cx="5951495" cy="3046988"/>
          </a:xfrm>
          <a:prstGeom prst="rect">
            <a:avLst/>
          </a:prstGeom>
          <a:noFill/>
        </p:spPr>
        <p:txBody>
          <a:bodyPr wrap="square" rtlCol="0">
            <a:spAutoFit/>
          </a:bodyPr>
          <a:lstStyle/>
          <a:p>
            <a:pPr indent="-285750">
              <a:buFont typeface="Arial" panose="020B0604020202020204" pitchFamily="34" charset="0"/>
              <a:buChar char="•"/>
            </a:pPr>
            <a:r>
              <a:rPr lang="en-US" altLang="zh-CN" sz="2400" dirty="0">
                <a:latin typeface="CMU Serif" panose="02000603000000000000" pitchFamily="2" charset="0"/>
                <a:ea typeface="CMU Serif" panose="02000603000000000000" pitchFamily="2" charset="0"/>
                <a:cs typeface="CMU Serif" panose="02000603000000000000" pitchFamily="2" charset="0"/>
              </a:rPr>
              <a:t>We record three additional test data, during which the recorder stays in the same activity for a long time period.</a:t>
            </a:r>
          </a:p>
          <a:p>
            <a:pPr indent="-285750">
              <a:buFont typeface="Arial" panose="020B0604020202020204" pitchFamily="34" charset="0"/>
              <a:buChar char="•"/>
            </a:pPr>
            <a:endParaRPr lang="en-US" altLang="zh-CN" sz="2400" dirty="0">
              <a:latin typeface="CMU Serif" panose="02000603000000000000" pitchFamily="2" charset="0"/>
              <a:ea typeface="CMU Serif" panose="02000603000000000000" pitchFamily="2" charset="0"/>
              <a:cs typeface="CMU Serif" panose="02000603000000000000" pitchFamily="2" charset="0"/>
            </a:endParaRPr>
          </a:p>
          <a:p>
            <a:pPr indent="-285750">
              <a:buFont typeface="Arial" panose="020B0604020202020204" pitchFamily="34" charset="0"/>
              <a:buChar char="•"/>
            </a:pPr>
            <a:r>
              <a:rPr lang="en-US" altLang="zh-CN" sz="2400" dirty="0">
                <a:latin typeface="CMU Serif" panose="02000603000000000000" pitchFamily="2" charset="0"/>
                <a:ea typeface="CMU Serif" panose="02000603000000000000" pitchFamily="2" charset="0"/>
                <a:cs typeface="CMU Serif" panose="02000603000000000000" pitchFamily="2" charset="0"/>
              </a:rPr>
              <a:t>These data are randomly clipped into small pieces of various lengths, and labeled.</a:t>
            </a:r>
          </a:p>
          <a:p>
            <a:pPr indent="-285750">
              <a:buFont typeface="Arial" panose="020B0604020202020204" pitchFamily="34" charset="0"/>
              <a:buChar char="•"/>
            </a:pPr>
            <a:endParaRPr lang="en-US" altLang="zh-CN" sz="2400" dirty="0">
              <a:latin typeface="CMU Serif" panose="02000603000000000000" pitchFamily="2" charset="0"/>
              <a:ea typeface="CMU Serif" panose="02000603000000000000" pitchFamily="2" charset="0"/>
              <a:cs typeface="CMU Serif" panose="02000603000000000000" pitchFamily="2" charset="0"/>
            </a:endParaRPr>
          </a:p>
          <a:p>
            <a:pPr indent="-285750">
              <a:buFont typeface="Arial" panose="020B0604020202020204" pitchFamily="34" charset="0"/>
              <a:buChar char="•"/>
            </a:pPr>
            <a:r>
              <a:rPr lang="en-US" altLang="zh-CN" sz="2400" dirty="0">
                <a:latin typeface="CMU Serif" panose="02000603000000000000" pitchFamily="2" charset="0"/>
                <a:ea typeface="CMU Serif" panose="02000603000000000000" pitchFamily="2" charset="0"/>
                <a:cs typeface="CMU Serif" panose="02000603000000000000" pitchFamily="2" charset="0"/>
              </a:rPr>
              <a:t>Approximately 321 samples per class.</a:t>
            </a:r>
          </a:p>
        </p:txBody>
      </p:sp>
      <p:pic>
        <p:nvPicPr>
          <p:cNvPr id="7" name="图片 6" descr="图表, 折线图, 直方图&#10;&#10;描述已自动生成">
            <a:extLst>
              <a:ext uri="{FF2B5EF4-FFF2-40B4-BE49-F238E27FC236}">
                <a16:creationId xmlns:a16="http://schemas.microsoft.com/office/drawing/2014/main" id="{761252E2-46C0-BF30-D155-54896E755D00}"/>
              </a:ext>
            </a:extLst>
          </p:cNvPr>
          <p:cNvPicPr>
            <a:picLocks noChangeAspect="1"/>
          </p:cNvPicPr>
          <p:nvPr/>
        </p:nvPicPr>
        <p:blipFill>
          <a:blip r:embed="rId2"/>
          <a:stretch>
            <a:fillRect/>
          </a:stretch>
        </p:blipFill>
        <p:spPr>
          <a:xfrm>
            <a:off x="6386283" y="1536621"/>
            <a:ext cx="5486411" cy="4227585"/>
          </a:xfrm>
          <a:prstGeom prst="rect">
            <a:avLst/>
          </a:prstGeom>
        </p:spPr>
      </p:pic>
    </p:spTree>
    <p:extLst>
      <p:ext uri="{BB962C8B-B14F-4D97-AF65-F5344CB8AC3E}">
        <p14:creationId xmlns:p14="http://schemas.microsoft.com/office/powerpoint/2010/main" val="27390899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4">
            <a:extLst>
              <a:ext uri="{FF2B5EF4-FFF2-40B4-BE49-F238E27FC236}">
                <a16:creationId xmlns:a16="http://schemas.microsoft.com/office/drawing/2014/main" id="{49C57FD9-A8B9-CDA4-C45B-9EDD99244C06}"/>
              </a:ext>
            </a:extLst>
          </p:cNvPr>
          <p:cNvSpPr txBox="1">
            <a:spLocks/>
          </p:cNvSpPr>
          <p:nvPr/>
        </p:nvSpPr>
        <p:spPr>
          <a:xfrm>
            <a:off x="600868" y="391784"/>
            <a:ext cx="10990263" cy="568412"/>
          </a:xfrm>
          <a:prstGeom prst="rect">
            <a:avLst/>
          </a:prstGeom>
        </p:spPr>
        <p:txBody>
          <a:bodyPr vert="horz" lIns="91440" tIns="108000" rIns="91440" bIns="45720" rtlCol="0" anchor="t">
            <a:noAutofit/>
          </a:bodyPr>
          <a:lstStyle>
            <a:lvl1pPr algn="l" defTabSz="914400" rtl="0" eaLnBrk="1" latinLnBrk="0" hangingPunct="1">
              <a:lnSpc>
                <a:spcPct val="90000"/>
              </a:lnSpc>
              <a:spcBef>
                <a:spcPct val="0"/>
              </a:spcBef>
              <a:buNone/>
              <a:defRPr sz="3600" b="1" kern="1200">
                <a:solidFill>
                  <a:schemeClr val="tx2"/>
                </a:solidFill>
                <a:latin typeface="+mj-lt"/>
                <a:ea typeface="+mj-ea"/>
                <a:cs typeface="+mj-cs"/>
              </a:defRPr>
            </a:lvl1pPr>
          </a:lstStyle>
          <a:p>
            <a:pPr algn="r"/>
            <a:r>
              <a:rPr lang="en-US" altLang="zh-CN" dirty="0"/>
              <a:t>Classification Performance</a:t>
            </a:r>
            <a:endParaRPr lang="zh-CN" altLang="en-US" dirty="0"/>
          </a:p>
        </p:txBody>
      </p:sp>
      <p:pic>
        <p:nvPicPr>
          <p:cNvPr id="16" name="图片 15" descr="图表, 树状图&#10;&#10;描述已自动生成">
            <a:extLst>
              <a:ext uri="{FF2B5EF4-FFF2-40B4-BE49-F238E27FC236}">
                <a16:creationId xmlns:a16="http://schemas.microsoft.com/office/drawing/2014/main" id="{AF12A2AE-C276-D4FC-3679-DD0D2963B759}"/>
              </a:ext>
            </a:extLst>
          </p:cNvPr>
          <p:cNvPicPr>
            <a:picLocks noChangeAspect="1"/>
          </p:cNvPicPr>
          <p:nvPr/>
        </p:nvPicPr>
        <p:blipFill rotWithShape="1">
          <a:blip r:embed="rId2"/>
          <a:srcRect l="6025" t="-731" r="13783" b="8802"/>
          <a:stretch/>
        </p:blipFill>
        <p:spPr>
          <a:xfrm>
            <a:off x="3070972" y="1309657"/>
            <a:ext cx="6050056" cy="5548343"/>
          </a:xfrm>
          <a:prstGeom prst="rect">
            <a:avLst/>
          </a:prstGeom>
        </p:spPr>
      </p:pic>
    </p:spTree>
    <p:extLst>
      <p:ext uri="{BB962C8B-B14F-4D97-AF65-F5344CB8AC3E}">
        <p14:creationId xmlns:p14="http://schemas.microsoft.com/office/powerpoint/2010/main" val="39770405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4">
            <a:extLst>
              <a:ext uri="{FF2B5EF4-FFF2-40B4-BE49-F238E27FC236}">
                <a16:creationId xmlns:a16="http://schemas.microsoft.com/office/drawing/2014/main" id="{4063DAEF-59C9-429A-583A-89DE854421B0}"/>
              </a:ext>
            </a:extLst>
          </p:cNvPr>
          <p:cNvSpPr txBox="1">
            <a:spLocks/>
          </p:cNvSpPr>
          <p:nvPr/>
        </p:nvSpPr>
        <p:spPr>
          <a:xfrm>
            <a:off x="600868" y="391784"/>
            <a:ext cx="10990263" cy="568412"/>
          </a:xfrm>
          <a:prstGeom prst="rect">
            <a:avLst/>
          </a:prstGeom>
        </p:spPr>
        <p:txBody>
          <a:bodyPr vert="horz" lIns="91440" tIns="108000" rIns="91440" bIns="45720" rtlCol="0" anchor="t">
            <a:noAutofit/>
          </a:bodyPr>
          <a:lstStyle>
            <a:lvl1pPr algn="l" defTabSz="914400" rtl="0" eaLnBrk="1" latinLnBrk="0" hangingPunct="1">
              <a:lnSpc>
                <a:spcPct val="90000"/>
              </a:lnSpc>
              <a:spcBef>
                <a:spcPct val="0"/>
              </a:spcBef>
              <a:buNone/>
              <a:defRPr sz="3600" b="1" kern="1200">
                <a:solidFill>
                  <a:schemeClr val="tx2"/>
                </a:solidFill>
                <a:latin typeface="+mj-lt"/>
                <a:ea typeface="+mj-ea"/>
                <a:cs typeface="+mj-cs"/>
              </a:defRPr>
            </a:lvl1pPr>
          </a:lstStyle>
          <a:p>
            <a:pPr algn="r"/>
            <a:r>
              <a:rPr lang="en-US" altLang="zh-CN" dirty="0"/>
              <a:t>Analysis</a:t>
            </a:r>
            <a:endParaRPr lang="zh-CN" altLang="en-US" dirty="0"/>
          </a:p>
        </p:txBody>
      </p:sp>
      <p:sp>
        <p:nvSpPr>
          <p:cNvPr id="6" name="文本框 5">
            <a:extLst>
              <a:ext uri="{FF2B5EF4-FFF2-40B4-BE49-F238E27FC236}">
                <a16:creationId xmlns:a16="http://schemas.microsoft.com/office/drawing/2014/main" id="{9E0506E9-ABD5-C093-0EF3-47D4750D8277}"/>
              </a:ext>
            </a:extLst>
          </p:cNvPr>
          <p:cNvSpPr txBox="1"/>
          <p:nvPr/>
        </p:nvSpPr>
        <p:spPr>
          <a:xfrm>
            <a:off x="600868" y="1451847"/>
            <a:ext cx="4993108" cy="4001095"/>
          </a:xfrm>
          <a:prstGeom prst="rect">
            <a:avLst/>
          </a:prstGeom>
          <a:noFill/>
        </p:spPr>
        <p:txBody>
          <a:bodyPr wrap="square">
            <a:spAutoFit/>
          </a:bodyPr>
          <a:lstStyle/>
          <a:p>
            <a:r>
              <a:rPr lang="en-US" altLang="zh-CN" sz="2000" dirty="0">
                <a:latin typeface="CMU Serif" panose="02000603000000000000" pitchFamily="2" charset="0"/>
                <a:ea typeface="CMU Serif" panose="02000603000000000000" pitchFamily="2" charset="0"/>
                <a:cs typeface="CMU Serif" panose="02000603000000000000" pitchFamily="2" charset="0"/>
              </a:rPr>
              <a:t>What is good:</a:t>
            </a:r>
          </a:p>
          <a:p>
            <a:pPr marL="285750" indent="-285750">
              <a:buFont typeface="Arial" panose="020B0604020202020204" pitchFamily="34" charset="0"/>
              <a:buChar char="•"/>
            </a:pPr>
            <a:endParaRPr lang="en-US" altLang="zh-CN" dirty="0">
              <a:solidFill>
                <a:srgbClr val="00B0F0"/>
              </a:solidFill>
              <a:latin typeface="CMU Serif" panose="02000603000000000000" pitchFamily="2" charset="0"/>
              <a:ea typeface="CMU Serif" panose="02000603000000000000" pitchFamily="2" charset="0"/>
              <a:cs typeface="CMU Serif" panose="02000603000000000000" pitchFamily="2" charset="0"/>
            </a:endParaRPr>
          </a:p>
          <a:p>
            <a:pPr marL="285750" indent="-285750">
              <a:buFont typeface="Arial" panose="020B0604020202020204" pitchFamily="34" charset="0"/>
              <a:buChar char="•"/>
            </a:pPr>
            <a:r>
              <a:rPr lang="en-US" altLang="zh-CN" sz="1800" dirty="0">
                <a:solidFill>
                  <a:srgbClr val="0029ED"/>
                </a:solidFill>
                <a:latin typeface="CMU Serif" panose="02000603000000000000" pitchFamily="2" charset="0"/>
                <a:ea typeface="CMU Serif" panose="02000603000000000000" pitchFamily="2" charset="0"/>
                <a:cs typeface="CMU Serif" panose="02000603000000000000" pitchFamily="2" charset="0"/>
              </a:rPr>
              <a:t>Very simple model (48 trainable params), fast training with satisfactory performance.</a:t>
            </a:r>
          </a:p>
          <a:p>
            <a:pPr marL="285750" indent="-285750">
              <a:buFont typeface="Arial" panose="020B0604020202020204" pitchFamily="34" charset="0"/>
              <a:buChar char="•"/>
            </a:pPr>
            <a:endParaRPr lang="en-US" altLang="zh-CN" sz="1800" dirty="0">
              <a:solidFill>
                <a:srgbClr val="0029ED"/>
              </a:solidFill>
              <a:latin typeface="CMU Serif" panose="02000603000000000000" pitchFamily="2" charset="0"/>
              <a:ea typeface="CMU Serif" panose="02000603000000000000" pitchFamily="2" charset="0"/>
              <a:cs typeface="CMU Serif" panose="02000603000000000000" pitchFamily="2" charset="0"/>
            </a:endParaRPr>
          </a:p>
          <a:p>
            <a:pPr marL="285750" indent="-285750">
              <a:buFont typeface="Arial" panose="020B0604020202020204" pitchFamily="34" charset="0"/>
              <a:buChar char="•"/>
            </a:pPr>
            <a:r>
              <a:rPr lang="en-US" altLang="zh-CN" dirty="0">
                <a:solidFill>
                  <a:srgbClr val="0029ED"/>
                </a:solidFill>
                <a:latin typeface="CMU Serif" panose="02000603000000000000" pitchFamily="2" charset="0"/>
                <a:ea typeface="CMU Serif" panose="02000603000000000000" pitchFamily="2" charset="0"/>
                <a:cs typeface="CMU Serif" panose="02000603000000000000" pitchFamily="2" charset="0"/>
              </a:rPr>
              <a:t>Only use a single train sequence, which is time-saving.</a:t>
            </a:r>
          </a:p>
          <a:p>
            <a:pPr marL="285750" indent="-285750">
              <a:buFont typeface="Arial" panose="020B0604020202020204" pitchFamily="34" charset="0"/>
              <a:buChar char="•"/>
            </a:pPr>
            <a:endParaRPr lang="en-US" altLang="zh-CN" sz="1800" dirty="0">
              <a:solidFill>
                <a:srgbClr val="0029ED"/>
              </a:solidFill>
              <a:latin typeface="CMU Serif" panose="02000603000000000000" pitchFamily="2" charset="0"/>
              <a:ea typeface="CMU Serif" panose="02000603000000000000" pitchFamily="2" charset="0"/>
              <a:cs typeface="CMU Serif" panose="02000603000000000000" pitchFamily="2" charset="0"/>
            </a:endParaRPr>
          </a:p>
          <a:p>
            <a:pPr marL="285750" indent="-285750">
              <a:buFont typeface="Arial" panose="020B0604020202020204" pitchFamily="34" charset="0"/>
              <a:buChar char="•"/>
            </a:pPr>
            <a:r>
              <a:rPr lang="en-US" altLang="zh-CN" dirty="0">
                <a:solidFill>
                  <a:srgbClr val="0029ED"/>
                </a:solidFill>
                <a:latin typeface="CMU Serif" panose="02000603000000000000" pitchFamily="2" charset="0"/>
                <a:ea typeface="CMU Serif" panose="02000603000000000000" pitchFamily="2" charset="0"/>
                <a:cs typeface="CMU Serif" panose="02000603000000000000" pitchFamily="2" charset="0"/>
              </a:rPr>
              <a:t>Only use a single train sequence, it is easy for us to conduct some “supervision”. By choosing the initial parameters properly, we can control which hidden state should correspond to the type human activity that we want.</a:t>
            </a:r>
            <a:endParaRPr lang="en-US" altLang="zh-CN" sz="1800" dirty="0">
              <a:solidFill>
                <a:srgbClr val="0029ED"/>
              </a:solidFill>
              <a:latin typeface="CMU Serif" panose="02000603000000000000" pitchFamily="2" charset="0"/>
              <a:ea typeface="CMU Serif" panose="02000603000000000000" pitchFamily="2" charset="0"/>
              <a:cs typeface="CMU Serif" panose="02000603000000000000" pitchFamily="2" charset="0"/>
            </a:endParaRPr>
          </a:p>
        </p:txBody>
      </p:sp>
      <p:sp>
        <p:nvSpPr>
          <p:cNvPr id="8" name="文本框 7">
            <a:extLst>
              <a:ext uri="{FF2B5EF4-FFF2-40B4-BE49-F238E27FC236}">
                <a16:creationId xmlns:a16="http://schemas.microsoft.com/office/drawing/2014/main" id="{A26AEAB9-3E9E-378E-04EB-C5F6B771B16B}"/>
              </a:ext>
            </a:extLst>
          </p:cNvPr>
          <p:cNvSpPr txBox="1"/>
          <p:nvPr/>
        </p:nvSpPr>
        <p:spPr>
          <a:xfrm>
            <a:off x="6036610" y="1451847"/>
            <a:ext cx="6094878" cy="4585871"/>
          </a:xfrm>
          <a:prstGeom prst="rect">
            <a:avLst/>
          </a:prstGeom>
          <a:noFill/>
        </p:spPr>
        <p:txBody>
          <a:bodyPr wrap="square">
            <a:spAutoFit/>
          </a:bodyPr>
          <a:lstStyle/>
          <a:p>
            <a:r>
              <a:rPr lang="en-US" altLang="zh-CN" sz="2000" dirty="0">
                <a:latin typeface="CMU Serif" panose="02000603000000000000" pitchFamily="2" charset="0"/>
                <a:ea typeface="CMU Serif" panose="02000603000000000000" pitchFamily="2" charset="0"/>
                <a:cs typeface="CMU Serif" panose="02000603000000000000" pitchFamily="2" charset="0"/>
              </a:rPr>
              <a:t>What is not good, or can be improved:</a:t>
            </a:r>
          </a:p>
          <a:p>
            <a:endParaRPr lang="en-US" altLang="zh-CN" sz="2000" dirty="0">
              <a:solidFill>
                <a:srgbClr val="FF0000"/>
              </a:solidFill>
              <a:latin typeface="CMU Serif" panose="02000603000000000000" pitchFamily="2" charset="0"/>
              <a:ea typeface="CMU Serif" panose="02000603000000000000" pitchFamily="2" charset="0"/>
              <a:cs typeface="CMU Serif" panose="02000603000000000000" pitchFamily="2" charset="0"/>
            </a:endParaRPr>
          </a:p>
          <a:p>
            <a:pPr marL="285750" indent="-285750">
              <a:buFont typeface="Arial" panose="020B0604020202020204" pitchFamily="34" charset="0"/>
              <a:buChar char="•"/>
            </a:pPr>
            <a:r>
              <a:rPr lang="en-US" altLang="zh-CN" dirty="0">
                <a:solidFill>
                  <a:srgbClr val="FF0000"/>
                </a:solidFill>
                <a:latin typeface="CMU Serif" panose="02000603000000000000" pitchFamily="2" charset="0"/>
                <a:ea typeface="CMU Serif" panose="02000603000000000000" pitchFamily="2" charset="0"/>
                <a:cs typeface="CMU Serif" panose="02000603000000000000" pitchFamily="2" charset="0"/>
              </a:rPr>
              <a:t>Training data i</a:t>
            </a:r>
            <a:r>
              <a:rPr lang="en-US" altLang="zh-CN" sz="1800" dirty="0">
                <a:solidFill>
                  <a:srgbClr val="FF0000"/>
                </a:solidFill>
                <a:latin typeface="CMU Serif" panose="02000603000000000000" pitchFamily="2" charset="0"/>
                <a:ea typeface="CMU Serif" panose="02000603000000000000" pitchFamily="2" charset="0"/>
                <a:cs typeface="CMU Serif" panose="02000603000000000000" pitchFamily="2" charset="0"/>
              </a:rPr>
              <a:t>nvolves 5 out of 6 possible state changes, missing 1 [</a:t>
            </a:r>
            <a:r>
              <a:rPr lang="en-US" altLang="zh-CN" sz="1800" dirty="0" err="1">
                <a:solidFill>
                  <a:srgbClr val="FF0000"/>
                </a:solidFill>
                <a:latin typeface="CMU Serif" panose="02000603000000000000" pitchFamily="2" charset="0"/>
                <a:ea typeface="CMU Serif" panose="02000603000000000000" pitchFamily="2" charset="0"/>
                <a:cs typeface="CMU Serif" panose="02000603000000000000" pitchFamily="2" charset="0"/>
              </a:rPr>
              <a:t>standing</a:t>
            </a:r>
            <a:r>
              <a:rPr lang="en-US" altLang="zh-CN" sz="1800" dirty="0" err="1">
                <a:solidFill>
                  <a:srgbClr val="FF0000"/>
                </a:solidFill>
                <a:latin typeface="CMU Serif" panose="02000603000000000000" pitchFamily="2" charset="0"/>
                <a:ea typeface="CMU Serif" panose="02000603000000000000" pitchFamily="2" charset="0"/>
                <a:cs typeface="CMU Serif" panose="02000603000000000000" pitchFamily="2" charset="0"/>
                <a:sym typeface="Wingdings" panose="05000000000000000000" pitchFamily="2" charset="2"/>
              </a:rPr>
              <a:t>running</a:t>
            </a:r>
            <a:r>
              <a:rPr lang="en-US" altLang="zh-CN" sz="1800" dirty="0">
                <a:solidFill>
                  <a:srgbClr val="FF0000"/>
                </a:solidFill>
                <a:latin typeface="CMU Serif" panose="02000603000000000000" pitchFamily="2" charset="0"/>
                <a:ea typeface="CMU Serif" panose="02000603000000000000" pitchFamily="2" charset="0"/>
                <a:cs typeface="CMU Serif" panose="02000603000000000000" pitchFamily="2" charset="0"/>
              </a:rPr>
              <a:t>]. This might result in some of transition probabilities in </a:t>
            </a:r>
            <a:r>
              <a:rPr lang="en-US" altLang="zh-CN" i="1" dirty="0">
                <a:solidFill>
                  <a:srgbClr val="FF0000"/>
                </a:solidFill>
                <a:latin typeface="CMU Serif" panose="02000603000000000000" pitchFamily="2" charset="0"/>
                <a:ea typeface="CMU Serif" panose="02000603000000000000" pitchFamily="2" charset="0"/>
                <a:cs typeface="CMU Serif" panose="02000603000000000000" pitchFamily="2" charset="0"/>
              </a:rPr>
              <a:t>A</a:t>
            </a:r>
            <a:r>
              <a:rPr lang="en-US" altLang="zh-CN" dirty="0">
                <a:solidFill>
                  <a:srgbClr val="FF0000"/>
                </a:solidFill>
                <a:latin typeface="CMU Serif" panose="02000603000000000000" pitchFamily="2" charset="0"/>
                <a:ea typeface="CMU Serif" panose="02000603000000000000" pitchFamily="2" charset="0"/>
                <a:cs typeface="CMU Serif" panose="02000603000000000000" pitchFamily="2" charset="0"/>
              </a:rPr>
              <a:t> approaches to 0 after training.</a:t>
            </a:r>
            <a:endParaRPr lang="en-US" altLang="zh-CN" sz="1800" dirty="0">
              <a:solidFill>
                <a:srgbClr val="FF0000"/>
              </a:solidFill>
              <a:latin typeface="CMU Serif" panose="02000603000000000000" pitchFamily="2" charset="0"/>
              <a:ea typeface="CMU Serif" panose="02000603000000000000" pitchFamily="2" charset="0"/>
              <a:cs typeface="CMU Serif" panose="02000603000000000000" pitchFamily="2" charset="0"/>
            </a:endParaRPr>
          </a:p>
          <a:p>
            <a:pPr marL="285750" indent="-285750">
              <a:buFont typeface="Arial" panose="020B0604020202020204" pitchFamily="34" charset="0"/>
              <a:buChar char="•"/>
            </a:pPr>
            <a:endParaRPr lang="en-US" altLang="zh-CN" dirty="0">
              <a:solidFill>
                <a:srgbClr val="FF0000"/>
              </a:solidFill>
              <a:latin typeface="CMU Serif" panose="02000603000000000000" pitchFamily="2" charset="0"/>
              <a:ea typeface="CMU Serif" panose="02000603000000000000" pitchFamily="2" charset="0"/>
              <a:cs typeface="CMU Serif" panose="02000603000000000000" pitchFamily="2" charset="0"/>
            </a:endParaRPr>
          </a:p>
          <a:p>
            <a:pPr marL="285750" indent="-285750">
              <a:buFont typeface="Arial" panose="020B0604020202020204" pitchFamily="34" charset="0"/>
              <a:buChar char="•"/>
            </a:pPr>
            <a:r>
              <a:rPr lang="en-US" altLang="zh-CN" dirty="0">
                <a:solidFill>
                  <a:srgbClr val="FF0000"/>
                </a:solidFill>
                <a:latin typeface="CMU Serif" panose="02000603000000000000" pitchFamily="2" charset="0"/>
                <a:ea typeface="CMU Serif" panose="02000603000000000000" pitchFamily="2" charset="0"/>
                <a:cs typeface="CMU Serif" panose="02000603000000000000" pitchFamily="2" charset="0"/>
              </a:rPr>
              <a:t>Only use a single train sequence will always (in the author’s opinion) have the problem that the probability of one of the initial state converges to 1 with other two equals to 0, after training, i.e., [1 0 0], [0 1 0] or [0 0 1].</a:t>
            </a:r>
          </a:p>
          <a:p>
            <a:pPr marL="285750" indent="-285750">
              <a:buFont typeface="Arial" panose="020B0604020202020204" pitchFamily="34" charset="0"/>
              <a:buChar char="•"/>
            </a:pPr>
            <a:endParaRPr lang="en-US" altLang="zh-CN" dirty="0">
              <a:solidFill>
                <a:srgbClr val="FF0000"/>
              </a:solidFill>
              <a:latin typeface="CMU Serif" panose="02000603000000000000" pitchFamily="2" charset="0"/>
              <a:ea typeface="CMU Serif" panose="02000603000000000000" pitchFamily="2" charset="0"/>
              <a:cs typeface="CMU Serif" panose="02000603000000000000" pitchFamily="2" charset="0"/>
            </a:endParaRPr>
          </a:p>
          <a:p>
            <a:pPr marL="285750" indent="-285750">
              <a:buFont typeface="Arial" panose="020B0604020202020204" pitchFamily="34" charset="0"/>
              <a:buChar char="•"/>
            </a:pPr>
            <a:r>
              <a:rPr lang="en-US" altLang="zh-CN" dirty="0">
                <a:solidFill>
                  <a:srgbClr val="FF0000"/>
                </a:solidFill>
                <a:latin typeface="CMU Serif" panose="02000603000000000000" pitchFamily="2" charset="0"/>
                <a:ea typeface="CMU Serif" panose="02000603000000000000" pitchFamily="2" charset="0"/>
                <a:cs typeface="CMU Serif" panose="02000603000000000000" pitchFamily="2" charset="0"/>
              </a:rPr>
              <a:t>The ill-conditioned </a:t>
            </a:r>
            <a:r>
              <a:rPr lang="en-US" altLang="zh-CN" i="1" dirty="0">
                <a:solidFill>
                  <a:srgbClr val="FF0000"/>
                </a:solidFill>
                <a:latin typeface="CMU Serif" panose="02000603000000000000" pitchFamily="2" charset="0"/>
                <a:ea typeface="CMU Serif" panose="02000603000000000000" pitchFamily="2" charset="0"/>
                <a:cs typeface="CMU Serif" panose="02000603000000000000" pitchFamily="2" charset="0"/>
              </a:rPr>
              <a:t>q </a:t>
            </a:r>
            <a:r>
              <a:rPr lang="en-US" altLang="zh-CN" dirty="0">
                <a:solidFill>
                  <a:srgbClr val="FF0000"/>
                </a:solidFill>
                <a:latin typeface="CMU Serif" panose="02000603000000000000" pitchFamily="2" charset="0"/>
                <a:ea typeface="CMU Serif" panose="02000603000000000000" pitchFamily="2" charset="0"/>
                <a:cs typeface="CMU Serif" panose="02000603000000000000" pitchFamily="2" charset="0"/>
              </a:rPr>
              <a:t>and</a:t>
            </a:r>
            <a:r>
              <a:rPr lang="en-US" altLang="zh-CN" i="1" dirty="0">
                <a:solidFill>
                  <a:srgbClr val="FF0000"/>
                </a:solidFill>
                <a:latin typeface="CMU Serif" panose="02000603000000000000" pitchFamily="2" charset="0"/>
                <a:ea typeface="CMU Serif" panose="02000603000000000000" pitchFamily="2" charset="0"/>
                <a:cs typeface="CMU Serif" panose="02000603000000000000" pitchFamily="2" charset="0"/>
              </a:rPr>
              <a:t> A </a:t>
            </a:r>
            <a:r>
              <a:rPr lang="en-US" altLang="zh-CN" dirty="0">
                <a:solidFill>
                  <a:srgbClr val="FF0000"/>
                </a:solidFill>
                <a:latin typeface="CMU Serif" panose="02000603000000000000" pitchFamily="2" charset="0"/>
                <a:ea typeface="CMU Serif" panose="02000603000000000000" pitchFamily="2" charset="0"/>
                <a:cs typeface="CMU Serif" panose="02000603000000000000" pitchFamily="2" charset="0"/>
              </a:rPr>
              <a:t>will have some problems, e.g., 1. the “delayed” prediction; 2. high chance of failing to classify a very short sequence.</a:t>
            </a:r>
            <a:endParaRPr lang="zh-CN" altLang="en-US" i="1" dirty="0"/>
          </a:p>
        </p:txBody>
      </p:sp>
    </p:spTree>
    <p:extLst>
      <p:ext uri="{BB962C8B-B14F-4D97-AF65-F5344CB8AC3E}">
        <p14:creationId xmlns:p14="http://schemas.microsoft.com/office/powerpoint/2010/main" val="37798778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图表&#10;&#10;描述已自动生成">
            <a:extLst>
              <a:ext uri="{FF2B5EF4-FFF2-40B4-BE49-F238E27FC236}">
                <a16:creationId xmlns:a16="http://schemas.microsoft.com/office/drawing/2014/main" id="{2721440D-CB13-0683-A24D-0C810A707AD5}"/>
              </a:ext>
            </a:extLst>
          </p:cNvPr>
          <p:cNvPicPr>
            <a:picLocks noChangeAspect="1"/>
          </p:cNvPicPr>
          <p:nvPr/>
        </p:nvPicPr>
        <p:blipFill>
          <a:blip r:embed="rId2"/>
          <a:stretch>
            <a:fillRect/>
          </a:stretch>
        </p:blipFill>
        <p:spPr>
          <a:xfrm>
            <a:off x="3765177" y="920452"/>
            <a:ext cx="8361827" cy="5017096"/>
          </a:xfrm>
          <a:prstGeom prst="rect">
            <a:avLst/>
          </a:prstGeom>
        </p:spPr>
      </p:pic>
      <p:pic>
        <p:nvPicPr>
          <p:cNvPr id="9" name="图片 8">
            <a:extLst>
              <a:ext uri="{FF2B5EF4-FFF2-40B4-BE49-F238E27FC236}">
                <a16:creationId xmlns:a16="http://schemas.microsoft.com/office/drawing/2014/main" id="{64EBC96C-B1F3-B97D-B339-2E1F6F8A3A58}"/>
              </a:ext>
            </a:extLst>
          </p:cNvPr>
          <p:cNvPicPr>
            <a:picLocks noChangeAspect="1"/>
          </p:cNvPicPr>
          <p:nvPr/>
        </p:nvPicPr>
        <p:blipFill>
          <a:blip r:embed="rId3"/>
          <a:stretch>
            <a:fillRect/>
          </a:stretch>
        </p:blipFill>
        <p:spPr>
          <a:xfrm>
            <a:off x="573857" y="4733159"/>
            <a:ext cx="3191320" cy="1219370"/>
          </a:xfrm>
          <a:prstGeom prst="rect">
            <a:avLst/>
          </a:prstGeom>
        </p:spPr>
      </p:pic>
      <p:sp>
        <p:nvSpPr>
          <p:cNvPr id="10" name="文本框 9">
            <a:extLst>
              <a:ext uri="{FF2B5EF4-FFF2-40B4-BE49-F238E27FC236}">
                <a16:creationId xmlns:a16="http://schemas.microsoft.com/office/drawing/2014/main" id="{0E44AB11-0593-275E-630E-4427FC6A53D4}"/>
              </a:ext>
            </a:extLst>
          </p:cNvPr>
          <p:cNvSpPr txBox="1"/>
          <p:nvPr/>
        </p:nvSpPr>
        <p:spPr>
          <a:xfrm>
            <a:off x="146030" y="1434082"/>
            <a:ext cx="4389875" cy="3908762"/>
          </a:xfrm>
          <a:prstGeom prst="rect">
            <a:avLst/>
          </a:prstGeom>
          <a:noFill/>
        </p:spPr>
        <p:txBody>
          <a:bodyPr wrap="square" rtlCol="0">
            <a:spAutoFit/>
          </a:bodyPr>
          <a:lstStyle/>
          <a:p>
            <a:pPr indent="-285750">
              <a:buFont typeface="Arial" panose="020B0604020202020204" pitchFamily="34" charset="0"/>
              <a:buChar char="•"/>
            </a:pPr>
            <a:r>
              <a:rPr lang="en-US" altLang="zh-CN" sz="2000" dirty="0">
                <a:latin typeface="CMU Serif" panose="02000603000000000000" pitchFamily="2" charset="0"/>
                <a:ea typeface="CMU Serif" panose="02000603000000000000" pitchFamily="2" charset="0"/>
                <a:cs typeface="CMU Serif" panose="02000603000000000000" pitchFamily="2" charset="0"/>
              </a:rPr>
              <a:t>Training data starts with “Standing”, then “Walking”. If I want the trained HMM to have the following mappings:</a:t>
            </a:r>
          </a:p>
          <a:p>
            <a:pPr indent="-285750">
              <a:buFont typeface="Arial" panose="020B0604020202020204" pitchFamily="34" charset="0"/>
              <a:buChar char="•"/>
            </a:pPr>
            <a:endParaRPr lang="en-US" altLang="zh-CN" sz="2000" dirty="0">
              <a:latin typeface="CMU Serif" panose="02000603000000000000" pitchFamily="2" charset="0"/>
              <a:ea typeface="CMU Serif" panose="02000603000000000000" pitchFamily="2" charset="0"/>
              <a:cs typeface="CMU Serif" panose="02000603000000000000" pitchFamily="2" charset="0"/>
            </a:endParaRPr>
          </a:p>
          <a:p>
            <a:pPr algn="ctr"/>
            <a:r>
              <a:rPr lang="en-US" altLang="zh-CN" sz="2000" dirty="0">
                <a:latin typeface="CMU Serif" panose="02000603000000000000" pitchFamily="2" charset="0"/>
                <a:ea typeface="CMU Serif" panose="02000603000000000000" pitchFamily="2" charset="0"/>
                <a:cs typeface="CMU Serif" panose="02000603000000000000" pitchFamily="2" charset="0"/>
                <a:sym typeface="Wingdings" panose="05000000000000000000" pitchFamily="2" charset="2"/>
              </a:rPr>
              <a:t>Standing </a:t>
            </a:r>
            <a:r>
              <a:rPr lang="en-US" altLang="zh-CN" sz="2000" dirty="0">
                <a:latin typeface="CMU Serif" panose="02000603000000000000" pitchFamily="2" charset="0"/>
                <a:ea typeface="CMU Serif" panose="02000603000000000000" pitchFamily="2" charset="0"/>
                <a:cs typeface="CMU Serif" panose="02000603000000000000" pitchFamily="2" charset="0"/>
              </a:rPr>
              <a:t> State 3 </a:t>
            </a:r>
            <a:endParaRPr lang="en-US" altLang="zh-CN" sz="2000" dirty="0">
              <a:latin typeface="CMU Serif" panose="02000603000000000000" pitchFamily="2" charset="0"/>
              <a:ea typeface="CMU Serif" panose="02000603000000000000" pitchFamily="2" charset="0"/>
              <a:cs typeface="CMU Serif" panose="02000603000000000000" pitchFamily="2" charset="0"/>
              <a:sym typeface="Wingdings" panose="05000000000000000000" pitchFamily="2" charset="2"/>
            </a:endParaRPr>
          </a:p>
          <a:p>
            <a:pPr algn="ctr"/>
            <a:r>
              <a:rPr lang="en-US" altLang="zh-CN" sz="2000" dirty="0">
                <a:latin typeface="CMU Serif" panose="02000603000000000000" pitchFamily="2" charset="0"/>
                <a:ea typeface="CMU Serif" panose="02000603000000000000" pitchFamily="2" charset="0"/>
                <a:cs typeface="CMU Serif" panose="02000603000000000000" pitchFamily="2" charset="0"/>
                <a:sym typeface="Wingdings" panose="05000000000000000000" pitchFamily="2" charset="2"/>
              </a:rPr>
              <a:t>Walking  State 1</a:t>
            </a:r>
          </a:p>
          <a:p>
            <a:pPr algn="ctr"/>
            <a:r>
              <a:rPr lang="en-US" altLang="zh-CN" sz="2000" dirty="0">
                <a:latin typeface="CMU Serif" panose="02000603000000000000" pitchFamily="2" charset="0"/>
                <a:ea typeface="CMU Serif" panose="02000603000000000000" pitchFamily="2" charset="0"/>
                <a:cs typeface="CMU Serif" panose="02000603000000000000" pitchFamily="2" charset="0"/>
                <a:sym typeface="Wingdings" panose="05000000000000000000" pitchFamily="2" charset="2"/>
              </a:rPr>
              <a:t>Running </a:t>
            </a:r>
            <a:r>
              <a:rPr lang="en-US" altLang="zh-CN" sz="2000" dirty="0">
                <a:latin typeface="CMU Serif" panose="02000603000000000000" pitchFamily="2" charset="0"/>
                <a:ea typeface="CMU Serif" panose="02000603000000000000" pitchFamily="2" charset="0"/>
                <a:cs typeface="CMU Serif" panose="02000603000000000000" pitchFamily="2" charset="0"/>
              </a:rPr>
              <a:t> </a:t>
            </a:r>
            <a:r>
              <a:rPr lang="en-US" altLang="zh-CN" sz="2000" dirty="0">
                <a:latin typeface="CMU Serif" panose="02000603000000000000" pitchFamily="2" charset="0"/>
                <a:ea typeface="CMU Serif" panose="02000603000000000000" pitchFamily="2" charset="0"/>
                <a:cs typeface="CMU Serif" panose="02000603000000000000" pitchFamily="2" charset="0"/>
                <a:sym typeface="Wingdings" panose="05000000000000000000" pitchFamily="2" charset="2"/>
              </a:rPr>
              <a:t>State 2</a:t>
            </a:r>
          </a:p>
          <a:p>
            <a:br>
              <a:rPr lang="en-US" altLang="zh-CN" sz="2000" dirty="0">
                <a:latin typeface="CMU Serif" panose="02000603000000000000" pitchFamily="2" charset="0"/>
                <a:ea typeface="CMU Serif" panose="02000603000000000000" pitchFamily="2" charset="0"/>
                <a:cs typeface="CMU Serif" panose="02000603000000000000" pitchFamily="2" charset="0"/>
                <a:sym typeface="Wingdings" panose="05000000000000000000" pitchFamily="2" charset="2"/>
              </a:rPr>
            </a:br>
            <a:r>
              <a:rPr lang="en-US" altLang="zh-CN" sz="2000" dirty="0">
                <a:latin typeface="CMU Serif" panose="02000603000000000000" pitchFamily="2" charset="0"/>
                <a:ea typeface="CMU Serif" panose="02000603000000000000" pitchFamily="2" charset="0"/>
                <a:cs typeface="CMU Serif" panose="02000603000000000000" pitchFamily="2" charset="0"/>
                <a:sym typeface="Wingdings" panose="05000000000000000000" pitchFamily="2" charset="2"/>
              </a:rPr>
              <a:t>I could initialize the params as:</a:t>
            </a:r>
            <a:endParaRPr lang="en-US" altLang="zh-CN" sz="2000" dirty="0">
              <a:latin typeface="CMU Serif" panose="02000603000000000000" pitchFamily="2" charset="0"/>
              <a:ea typeface="CMU Serif" panose="02000603000000000000" pitchFamily="2" charset="0"/>
              <a:cs typeface="CMU Serif" panose="02000603000000000000" pitchFamily="2" charset="0"/>
            </a:endParaRPr>
          </a:p>
          <a:p>
            <a:endParaRPr lang="en-US" altLang="zh-CN" sz="2400" dirty="0">
              <a:latin typeface="CMU Serif" panose="02000603000000000000" pitchFamily="2" charset="0"/>
              <a:ea typeface="CMU Serif" panose="02000603000000000000" pitchFamily="2" charset="0"/>
              <a:cs typeface="CMU Serif" panose="02000603000000000000" pitchFamily="2" charset="0"/>
            </a:endParaRPr>
          </a:p>
          <a:p>
            <a:endParaRPr lang="en-US" altLang="zh-CN" sz="2400" dirty="0">
              <a:latin typeface="CMU Serif" panose="02000603000000000000" pitchFamily="2" charset="0"/>
              <a:ea typeface="CMU Serif" panose="02000603000000000000" pitchFamily="2" charset="0"/>
              <a:cs typeface="CMU Serif" panose="02000603000000000000" pitchFamily="2" charset="0"/>
            </a:endParaRPr>
          </a:p>
        </p:txBody>
      </p:sp>
      <p:sp>
        <p:nvSpPr>
          <p:cNvPr id="11" name="标题 4">
            <a:extLst>
              <a:ext uri="{FF2B5EF4-FFF2-40B4-BE49-F238E27FC236}">
                <a16:creationId xmlns:a16="http://schemas.microsoft.com/office/drawing/2014/main" id="{09F3534A-008C-680B-DBC4-84854054A56E}"/>
              </a:ext>
            </a:extLst>
          </p:cNvPr>
          <p:cNvSpPr txBox="1">
            <a:spLocks/>
          </p:cNvSpPr>
          <p:nvPr/>
        </p:nvSpPr>
        <p:spPr>
          <a:xfrm>
            <a:off x="600868" y="391784"/>
            <a:ext cx="10990263" cy="568412"/>
          </a:xfrm>
          <a:prstGeom prst="rect">
            <a:avLst/>
          </a:prstGeom>
        </p:spPr>
        <p:txBody>
          <a:bodyPr vert="horz" lIns="91440" tIns="108000" rIns="91440" bIns="45720" rtlCol="0" anchor="t">
            <a:noAutofit/>
          </a:bodyPr>
          <a:lstStyle>
            <a:lvl1pPr algn="l" defTabSz="914400" rtl="0" eaLnBrk="1" latinLnBrk="0" hangingPunct="1">
              <a:lnSpc>
                <a:spcPct val="90000"/>
              </a:lnSpc>
              <a:spcBef>
                <a:spcPct val="0"/>
              </a:spcBef>
              <a:buNone/>
              <a:defRPr sz="3600" b="1" kern="1200">
                <a:solidFill>
                  <a:schemeClr val="tx2"/>
                </a:solidFill>
                <a:latin typeface="+mj-lt"/>
                <a:ea typeface="+mj-ea"/>
                <a:cs typeface="+mj-cs"/>
              </a:defRPr>
            </a:lvl1pPr>
          </a:lstStyle>
          <a:p>
            <a:pPr algn="r"/>
            <a:r>
              <a:rPr lang="en-US" altLang="zh-CN" dirty="0"/>
              <a:t>Analysis</a:t>
            </a:r>
            <a:endParaRPr lang="zh-CN" altLang="en-US" dirty="0"/>
          </a:p>
        </p:txBody>
      </p:sp>
    </p:spTree>
    <p:extLst>
      <p:ext uri="{BB962C8B-B14F-4D97-AF65-F5344CB8AC3E}">
        <p14:creationId xmlns:p14="http://schemas.microsoft.com/office/powerpoint/2010/main" val="37072626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06ADEA42-B7C3-576E-DCC9-FD124FA30F43}"/>
              </a:ext>
            </a:extLst>
          </p:cNvPr>
          <p:cNvSpPr txBox="1"/>
          <p:nvPr/>
        </p:nvSpPr>
        <p:spPr>
          <a:xfrm>
            <a:off x="7594277" y="3290091"/>
            <a:ext cx="4509710" cy="3046988"/>
          </a:xfrm>
          <a:prstGeom prst="rect">
            <a:avLst/>
          </a:prstGeom>
          <a:noFill/>
        </p:spPr>
        <p:txBody>
          <a:bodyPr wrap="square" rtlCol="0">
            <a:spAutoFit/>
          </a:bodyPr>
          <a:lstStyle/>
          <a:p>
            <a:pPr marL="342900" indent="-342900">
              <a:buFont typeface="Arial" panose="020B0604020202020204" pitchFamily="34" charset="0"/>
              <a:buChar char="•"/>
            </a:pPr>
            <a:r>
              <a:rPr lang="en-US" altLang="zh-CN" sz="2400" dirty="0">
                <a:latin typeface="CMU Serif" panose="02000603000000000000" pitchFamily="2" charset="0"/>
                <a:ea typeface="CMU Serif" panose="02000603000000000000" pitchFamily="2" charset="0"/>
                <a:cs typeface="CMU Serif" panose="02000603000000000000" pitchFamily="2" charset="0"/>
              </a:rPr>
              <a:t>Use trained HMM to predict the hidden states of a “Running” Sample. As you can see, the first two predicted states at the very start is not state 3, due to the ill-conditioned parameters.</a:t>
            </a:r>
            <a:endParaRPr lang="en-US" altLang="zh-CN" sz="2400" i="1" dirty="0">
              <a:latin typeface="CMU Serif" panose="02000603000000000000" pitchFamily="2" charset="0"/>
              <a:ea typeface="CMU Serif" panose="02000603000000000000" pitchFamily="2" charset="0"/>
              <a:cs typeface="CMU Serif" panose="02000603000000000000" pitchFamily="2" charset="0"/>
            </a:endParaRPr>
          </a:p>
        </p:txBody>
      </p:sp>
      <p:pic>
        <p:nvPicPr>
          <p:cNvPr id="11" name="图片 10">
            <a:extLst>
              <a:ext uri="{FF2B5EF4-FFF2-40B4-BE49-F238E27FC236}">
                <a16:creationId xmlns:a16="http://schemas.microsoft.com/office/drawing/2014/main" id="{D347B150-8461-6E28-8C5F-513A4B22DC49}"/>
              </a:ext>
            </a:extLst>
          </p:cNvPr>
          <p:cNvPicPr>
            <a:picLocks noChangeAspect="1"/>
          </p:cNvPicPr>
          <p:nvPr/>
        </p:nvPicPr>
        <p:blipFill>
          <a:blip r:embed="rId2"/>
          <a:stretch>
            <a:fillRect/>
          </a:stretch>
        </p:blipFill>
        <p:spPr>
          <a:xfrm>
            <a:off x="8174261" y="520921"/>
            <a:ext cx="3229426" cy="2619741"/>
          </a:xfrm>
          <a:prstGeom prst="rect">
            <a:avLst/>
          </a:prstGeom>
        </p:spPr>
      </p:pic>
      <p:pic>
        <p:nvPicPr>
          <p:cNvPr id="14" name="图片 13" descr="图表, 折线图&#10;&#10;描述已自动生成">
            <a:extLst>
              <a:ext uri="{FF2B5EF4-FFF2-40B4-BE49-F238E27FC236}">
                <a16:creationId xmlns:a16="http://schemas.microsoft.com/office/drawing/2014/main" id="{94FB3011-FB3E-EBA7-248B-AD754464A101}"/>
              </a:ext>
            </a:extLst>
          </p:cNvPr>
          <p:cNvPicPr>
            <a:picLocks noChangeAspect="1"/>
          </p:cNvPicPr>
          <p:nvPr/>
        </p:nvPicPr>
        <p:blipFill>
          <a:blip r:embed="rId3"/>
          <a:stretch>
            <a:fillRect/>
          </a:stretch>
        </p:blipFill>
        <p:spPr>
          <a:xfrm>
            <a:off x="0" y="1508758"/>
            <a:ext cx="7660346" cy="4596207"/>
          </a:xfrm>
          <a:prstGeom prst="rect">
            <a:avLst/>
          </a:prstGeom>
        </p:spPr>
      </p:pic>
      <p:sp>
        <p:nvSpPr>
          <p:cNvPr id="15" name="标题 4">
            <a:extLst>
              <a:ext uri="{FF2B5EF4-FFF2-40B4-BE49-F238E27FC236}">
                <a16:creationId xmlns:a16="http://schemas.microsoft.com/office/drawing/2014/main" id="{D22D4B3D-2FBB-D2A9-950D-2218F93441EA}"/>
              </a:ext>
            </a:extLst>
          </p:cNvPr>
          <p:cNvSpPr txBox="1">
            <a:spLocks/>
          </p:cNvSpPr>
          <p:nvPr/>
        </p:nvSpPr>
        <p:spPr>
          <a:xfrm>
            <a:off x="1113724" y="371492"/>
            <a:ext cx="10990263" cy="568412"/>
          </a:xfrm>
          <a:prstGeom prst="rect">
            <a:avLst/>
          </a:prstGeom>
        </p:spPr>
        <p:txBody>
          <a:bodyPr vert="horz" lIns="91440" tIns="108000" rIns="91440" bIns="45720" rtlCol="0" anchor="t">
            <a:noAutofit/>
          </a:bodyPr>
          <a:lstStyle>
            <a:lvl1pPr algn="l" defTabSz="914400" rtl="0" eaLnBrk="1" latinLnBrk="0" hangingPunct="1">
              <a:lnSpc>
                <a:spcPct val="90000"/>
              </a:lnSpc>
              <a:spcBef>
                <a:spcPct val="0"/>
              </a:spcBef>
              <a:buNone/>
              <a:defRPr sz="3600" b="1" kern="1200">
                <a:solidFill>
                  <a:schemeClr val="tx2"/>
                </a:solidFill>
                <a:latin typeface="+mj-lt"/>
                <a:ea typeface="+mj-ea"/>
                <a:cs typeface="+mj-cs"/>
              </a:defRPr>
            </a:lvl1pPr>
          </a:lstStyle>
          <a:p>
            <a:r>
              <a:rPr lang="en-US" altLang="zh-CN" dirty="0"/>
              <a:t>Analysis</a:t>
            </a:r>
            <a:endParaRPr lang="zh-CN" altLang="en-US" dirty="0"/>
          </a:p>
        </p:txBody>
      </p:sp>
    </p:spTree>
    <p:extLst>
      <p:ext uri="{BB962C8B-B14F-4D97-AF65-F5344CB8AC3E}">
        <p14:creationId xmlns:p14="http://schemas.microsoft.com/office/powerpoint/2010/main" val="38026256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easure linear acceleration along X, Y, and Z axes in m/s2 - Simulink">
            <a:extLst>
              <a:ext uri="{FF2B5EF4-FFF2-40B4-BE49-F238E27FC236}">
                <a16:creationId xmlns:a16="http://schemas.microsoft.com/office/drawing/2014/main" id="{9FB156BF-9AEF-32BF-F930-7CC61B5827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0154" y="1967163"/>
            <a:ext cx="3943851" cy="3943851"/>
          </a:xfrm>
          <a:prstGeom prst="rect">
            <a:avLst/>
          </a:prstGeom>
          <a:noFill/>
          <a:extLst>
            <a:ext uri="{909E8E84-426E-40DD-AFC4-6F175D3DCCD1}">
              <a14:hiddenFill xmlns:a14="http://schemas.microsoft.com/office/drawing/2010/main">
                <a:solidFill>
                  <a:srgbClr val="FFFFFF"/>
                </a:solidFill>
              </a14:hiddenFill>
            </a:ext>
          </a:extLst>
        </p:spPr>
      </p:pic>
      <p:sp>
        <p:nvSpPr>
          <p:cNvPr id="5" name="标题 4">
            <a:extLst>
              <a:ext uri="{FF2B5EF4-FFF2-40B4-BE49-F238E27FC236}">
                <a16:creationId xmlns:a16="http://schemas.microsoft.com/office/drawing/2014/main" id="{ECC7DF6D-505E-4C97-7BF2-D572106C7F8C}"/>
              </a:ext>
            </a:extLst>
          </p:cNvPr>
          <p:cNvSpPr>
            <a:spLocks noGrp="1"/>
          </p:cNvSpPr>
          <p:nvPr>
            <p:ph type="title"/>
          </p:nvPr>
        </p:nvSpPr>
        <p:spPr>
          <a:xfrm>
            <a:off x="600868" y="391784"/>
            <a:ext cx="10990263" cy="568412"/>
          </a:xfrm>
        </p:spPr>
        <p:txBody>
          <a:bodyPr/>
          <a:lstStyle/>
          <a:p>
            <a:pPr algn="r"/>
            <a:r>
              <a:rPr lang="en-US" altLang="zh-CN" dirty="0"/>
              <a:t>Task Description</a:t>
            </a:r>
            <a:endParaRPr lang="zh-CN" altLang="en-US" dirty="0"/>
          </a:p>
        </p:txBody>
      </p:sp>
      <p:sp>
        <p:nvSpPr>
          <p:cNvPr id="6" name="文本框 5">
            <a:extLst>
              <a:ext uri="{FF2B5EF4-FFF2-40B4-BE49-F238E27FC236}">
                <a16:creationId xmlns:a16="http://schemas.microsoft.com/office/drawing/2014/main" id="{D529C24A-0F3C-85C8-9E4D-F2B8424E4F4C}"/>
              </a:ext>
            </a:extLst>
          </p:cNvPr>
          <p:cNvSpPr txBox="1"/>
          <p:nvPr/>
        </p:nvSpPr>
        <p:spPr>
          <a:xfrm>
            <a:off x="5173580" y="2230928"/>
            <a:ext cx="6653463" cy="3416320"/>
          </a:xfrm>
          <a:prstGeom prst="rect">
            <a:avLst/>
          </a:prstGeom>
          <a:noFill/>
        </p:spPr>
        <p:txBody>
          <a:bodyPr wrap="square" rtlCol="0">
            <a:spAutoFit/>
          </a:bodyPr>
          <a:lstStyle/>
          <a:p>
            <a:pPr indent="-285750">
              <a:buFont typeface="Arial" panose="020B0604020202020204" pitchFamily="34" charset="0"/>
              <a:buChar char="•"/>
            </a:pPr>
            <a:r>
              <a:rPr lang="en-US" altLang="zh-CN" sz="2400" dirty="0">
                <a:latin typeface="CMU Serif" panose="02000603000000000000" pitchFamily="2" charset="0"/>
                <a:ea typeface="CMU Serif" panose="02000603000000000000" pitchFamily="2" charset="0"/>
                <a:cs typeface="CMU Serif" panose="02000603000000000000" pitchFamily="2" charset="0"/>
              </a:rPr>
              <a:t>Using 3-axis accelerometer inside a smart phone, record the accelerations of three different activities (standing, walking and running) over time.</a:t>
            </a:r>
          </a:p>
          <a:p>
            <a:pPr indent="-285750">
              <a:buFont typeface="Arial" panose="020B0604020202020204" pitchFamily="34" charset="0"/>
              <a:buChar char="•"/>
            </a:pPr>
            <a:endParaRPr lang="en-US" altLang="zh-CN" sz="2400" dirty="0">
              <a:latin typeface="CMU Serif" panose="02000603000000000000" pitchFamily="2" charset="0"/>
              <a:ea typeface="CMU Serif" panose="02000603000000000000" pitchFamily="2" charset="0"/>
              <a:cs typeface="CMU Serif" panose="02000603000000000000" pitchFamily="2" charset="0"/>
            </a:endParaRPr>
          </a:p>
          <a:p>
            <a:pPr indent="-285750">
              <a:buFont typeface="Arial" panose="020B0604020202020204" pitchFamily="34" charset="0"/>
              <a:buChar char="•"/>
            </a:pPr>
            <a:r>
              <a:rPr lang="en-US" altLang="zh-CN" sz="2400" dirty="0">
                <a:latin typeface="CMU Serif" panose="02000603000000000000" pitchFamily="2" charset="0"/>
                <a:ea typeface="CMU Serif" panose="02000603000000000000" pitchFamily="2" charset="0"/>
                <a:cs typeface="CMU Serif" panose="02000603000000000000" pitchFamily="2" charset="0"/>
              </a:rPr>
              <a:t>Train a machine learning model that can tell whether a given observed accelerometer data sequence comes from standing, walking or running.</a:t>
            </a:r>
          </a:p>
        </p:txBody>
      </p:sp>
    </p:spTree>
    <p:extLst>
      <p:ext uri="{BB962C8B-B14F-4D97-AF65-F5344CB8AC3E}">
        <p14:creationId xmlns:p14="http://schemas.microsoft.com/office/powerpoint/2010/main" val="19785845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4">
            <a:extLst>
              <a:ext uri="{FF2B5EF4-FFF2-40B4-BE49-F238E27FC236}">
                <a16:creationId xmlns:a16="http://schemas.microsoft.com/office/drawing/2014/main" id="{1C89D4DA-53E4-033F-57CC-CE77B7B5C886}"/>
              </a:ext>
            </a:extLst>
          </p:cNvPr>
          <p:cNvSpPr>
            <a:spLocks noGrp="1"/>
          </p:cNvSpPr>
          <p:nvPr>
            <p:ph type="title"/>
          </p:nvPr>
        </p:nvSpPr>
        <p:spPr>
          <a:xfrm>
            <a:off x="600868" y="391784"/>
            <a:ext cx="10990263" cy="568412"/>
          </a:xfrm>
        </p:spPr>
        <p:txBody>
          <a:bodyPr/>
          <a:lstStyle/>
          <a:p>
            <a:pPr algn="r"/>
            <a:r>
              <a:rPr lang="en-US" altLang="zh-CN" dirty="0"/>
              <a:t>Methodology</a:t>
            </a:r>
            <a:endParaRPr lang="zh-CN" altLang="en-US" dirty="0"/>
          </a:p>
        </p:txBody>
      </p:sp>
      <p:sp>
        <p:nvSpPr>
          <p:cNvPr id="2" name="文本框 1">
            <a:extLst>
              <a:ext uri="{FF2B5EF4-FFF2-40B4-BE49-F238E27FC236}">
                <a16:creationId xmlns:a16="http://schemas.microsoft.com/office/drawing/2014/main" id="{9F51E337-1003-A13B-DDF8-A75CEDE3E515}"/>
              </a:ext>
            </a:extLst>
          </p:cNvPr>
          <p:cNvSpPr txBox="1"/>
          <p:nvPr/>
        </p:nvSpPr>
        <p:spPr>
          <a:xfrm>
            <a:off x="600868" y="1624587"/>
            <a:ext cx="11399921" cy="4893647"/>
          </a:xfrm>
          <a:prstGeom prst="rect">
            <a:avLst/>
          </a:prstGeom>
          <a:noFill/>
        </p:spPr>
        <p:txBody>
          <a:bodyPr wrap="square" rtlCol="0">
            <a:spAutoFit/>
          </a:bodyPr>
          <a:lstStyle/>
          <a:p>
            <a:pPr marL="342900" indent="-342900">
              <a:buFont typeface="Arial" panose="020B0604020202020204" pitchFamily="34" charset="0"/>
              <a:buChar char="•"/>
            </a:pPr>
            <a:r>
              <a:rPr lang="en-US" altLang="zh-CN" sz="2400" dirty="0">
                <a:latin typeface="CMU Serif" panose="02000603000000000000" pitchFamily="2" charset="0"/>
                <a:ea typeface="CMU Serif" panose="02000603000000000000" pitchFamily="2" charset="0"/>
                <a:cs typeface="CMU Serif" panose="02000603000000000000" pitchFamily="2" charset="0"/>
              </a:rPr>
              <a:t>Regard the accelerometer measurement sequence as the output of a Hidden Markov Source. The source has 3 hidden states (</a:t>
            </a:r>
            <a:r>
              <a:rPr lang="en-US" altLang="zh-CN" sz="2400" i="1" dirty="0" err="1">
                <a:latin typeface="CMU Serif" panose="02000603000000000000" pitchFamily="2" charset="0"/>
                <a:ea typeface="CMU Serif" panose="02000603000000000000" pitchFamily="2" charset="0"/>
                <a:cs typeface="CMU Serif" panose="02000603000000000000" pitchFamily="2" charset="0"/>
              </a:rPr>
              <a:t>i</a:t>
            </a:r>
            <a:r>
              <a:rPr lang="en-US" altLang="zh-CN" sz="2400" dirty="0">
                <a:latin typeface="CMU Serif" panose="02000603000000000000" pitchFamily="2" charset="0"/>
                <a:ea typeface="CMU Serif" panose="02000603000000000000" pitchFamily="2" charset="0"/>
                <a:cs typeface="CMU Serif" panose="02000603000000000000" pitchFamily="2" charset="0"/>
              </a:rPr>
              <a:t>=1,2,3), each state corresponds to a type of human activity.</a:t>
            </a:r>
          </a:p>
          <a:p>
            <a:pPr marL="342900" indent="-342900">
              <a:buFont typeface="Arial" panose="020B0604020202020204" pitchFamily="34" charset="0"/>
              <a:buChar char="•"/>
            </a:pPr>
            <a:endParaRPr lang="en-US" altLang="zh-CN" sz="2400" dirty="0">
              <a:latin typeface="CMU Serif" panose="02000603000000000000" pitchFamily="2" charset="0"/>
              <a:ea typeface="CMU Serif" panose="02000603000000000000" pitchFamily="2" charset="0"/>
              <a:cs typeface="CMU Serif" panose="02000603000000000000" pitchFamily="2" charset="0"/>
            </a:endParaRPr>
          </a:p>
          <a:p>
            <a:pPr marL="342900" indent="-342900">
              <a:buFont typeface="Arial" panose="020B0604020202020204" pitchFamily="34" charset="0"/>
              <a:buChar char="•"/>
            </a:pPr>
            <a:r>
              <a:rPr lang="en-US" altLang="zh-CN" sz="2400" dirty="0">
                <a:latin typeface="CMU Serif" panose="02000603000000000000" pitchFamily="2" charset="0"/>
                <a:ea typeface="CMU Serif" panose="02000603000000000000" pitchFamily="2" charset="0"/>
                <a:cs typeface="CMU Serif" panose="02000603000000000000" pitchFamily="2" charset="0"/>
              </a:rPr>
              <a:t>Model the source as Gaussian source, initialize the parameters with reasonable values.</a:t>
            </a:r>
          </a:p>
          <a:p>
            <a:pPr marL="342900" indent="-342900">
              <a:buFont typeface="Arial" panose="020B0604020202020204" pitchFamily="34" charset="0"/>
              <a:buChar char="•"/>
            </a:pPr>
            <a:endParaRPr lang="en-US" altLang="zh-CN" sz="2400" dirty="0">
              <a:latin typeface="CMU Serif" panose="02000603000000000000" pitchFamily="2" charset="0"/>
              <a:ea typeface="CMU Serif" panose="02000603000000000000" pitchFamily="2" charset="0"/>
              <a:cs typeface="CMU Serif" panose="02000603000000000000" pitchFamily="2" charset="0"/>
            </a:endParaRPr>
          </a:p>
          <a:p>
            <a:pPr indent="-285750">
              <a:buFont typeface="Arial" panose="020B0604020202020204" pitchFamily="34" charset="0"/>
              <a:buChar char="•"/>
            </a:pPr>
            <a:r>
              <a:rPr lang="en-US" altLang="zh-CN" sz="2400" dirty="0">
                <a:latin typeface="CMU Serif" panose="02000603000000000000" pitchFamily="2" charset="0"/>
                <a:ea typeface="CMU Serif" panose="02000603000000000000" pitchFamily="2" charset="0"/>
                <a:cs typeface="CMU Serif" panose="02000603000000000000" pitchFamily="2" charset="0"/>
              </a:rPr>
              <a:t>Train the Hidden Markov Model with (pre-processed) training data and      Expectation-Maximization algorithm. The trained HMM can judge the category of a sequence by predicting </a:t>
            </a:r>
            <a:r>
              <a:rPr lang="en-US" altLang="zh-CN" sz="2400" i="1" dirty="0" err="1">
                <a:latin typeface="CMU Serif" panose="02000603000000000000" pitchFamily="2" charset="0"/>
                <a:ea typeface="CMU Serif" panose="02000603000000000000" pitchFamily="2" charset="0"/>
                <a:cs typeface="CMU Serif" panose="02000603000000000000" pitchFamily="2" charset="0"/>
              </a:rPr>
              <a:t>i</a:t>
            </a:r>
            <a:r>
              <a:rPr lang="en-US" altLang="zh-CN" sz="2400" i="1" dirty="0">
                <a:latin typeface="CMU Serif" panose="02000603000000000000" pitchFamily="2" charset="0"/>
                <a:ea typeface="CMU Serif" panose="02000603000000000000" pitchFamily="2" charset="0"/>
                <a:cs typeface="CMU Serif" panose="02000603000000000000" pitchFamily="2" charset="0"/>
              </a:rPr>
              <a:t>.</a:t>
            </a:r>
          </a:p>
          <a:p>
            <a:pPr indent="-285750">
              <a:buFont typeface="Arial" panose="020B0604020202020204" pitchFamily="34" charset="0"/>
              <a:buChar char="•"/>
            </a:pPr>
            <a:endParaRPr lang="en-US" altLang="zh-CN" sz="2400" dirty="0">
              <a:latin typeface="CMU Serif" panose="02000603000000000000" pitchFamily="2" charset="0"/>
              <a:ea typeface="CMU Serif" panose="02000603000000000000" pitchFamily="2" charset="0"/>
              <a:cs typeface="CMU Serif" panose="02000603000000000000" pitchFamily="2" charset="0"/>
            </a:endParaRPr>
          </a:p>
          <a:p>
            <a:pPr indent="-285750">
              <a:buFont typeface="Arial" panose="020B0604020202020204" pitchFamily="34" charset="0"/>
              <a:buChar char="•"/>
            </a:pPr>
            <a:r>
              <a:rPr lang="en-US" altLang="zh-CN" sz="2400" dirty="0">
                <a:latin typeface="CMU Serif" panose="02000603000000000000" pitchFamily="2" charset="0"/>
                <a:ea typeface="CMU Serif" panose="02000603000000000000" pitchFamily="2" charset="0"/>
                <a:cs typeface="CMU Serif" panose="02000603000000000000" pitchFamily="2" charset="0"/>
              </a:rPr>
              <a:t>Validate the performance of the trained HMM on test data that is independent of training</a:t>
            </a:r>
          </a:p>
        </p:txBody>
      </p:sp>
    </p:spTree>
    <p:extLst>
      <p:ext uri="{BB962C8B-B14F-4D97-AF65-F5344CB8AC3E}">
        <p14:creationId xmlns:p14="http://schemas.microsoft.com/office/powerpoint/2010/main" val="4346701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4">
            <a:extLst>
              <a:ext uri="{FF2B5EF4-FFF2-40B4-BE49-F238E27FC236}">
                <a16:creationId xmlns:a16="http://schemas.microsoft.com/office/drawing/2014/main" id="{1C89D4DA-53E4-033F-57CC-CE77B7B5C886}"/>
              </a:ext>
            </a:extLst>
          </p:cNvPr>
          <p:cNvSpPr>
            <a:spLocks noGrp="1"/>
          </p:cNvSpPr>
          <p:nvPr>
            <p:ph type="title"/>
          </p:nvPr>
        </p:nvSpPr>
        <p:spPr>
          <a:xfrm>
            <a:off x="600868" y="391784"/>
            <a:ext cx="10990263" cy="568412"/>
          </a:xfrm>
        </p:spPr>
        <p:txBody>
          <a:bodyPr/>
          <a:lstStyle/>
          <a:p>
            <a:pPr algn="r"/>
            <a:r>
              <a:rPr lang="en-US" altLang="zh-CN" dirty="0"/>
              <a:t>Data Collection</a:t>
            </a:r>
            <a:endParaRPr lang="zh-CN" altLang="en-US" dirty="0"/>
          </a:p>
        </p:txBody>
      </p:sp>
      <p:pic>
        <p:nvPicPr>
          <p:cNvPr id="5" name="图片 4">
            <a:extLst>
              <a:ext uri="{FF2B5EF4-FFF2-40B4-BE49-F238E27FC236}">
                <a16:creationId xmlns:a16="http://schemas.microsoft.com/office/drawing/2014/main" id="{DC178768-7860-7615-F2F6-AC8C3392AB71}"/>
              </a:ext>
            </a:extLst>
          </p:cNvPr>
          <p:cNvPicPr>
            <a:picLocks noChangeAspect="1"/>
          </p:cNvPicPr>
          <p:nvPr/>
        </p:nvPicPr>
        <p:blipFill>
          <a:blip r:embed="rId2"/>
          <a:stretch>
            <a:fillRect/>
          </a:stretch>
        </p:blipFill>
        <p:spPr>
          <a:xfrm>
            <a:off x="1131414" y="1186166"/>
            <a:ext cx="9929169" cy="5371200"/>
          </a:xfrm>
          <a:prstGeom prst="rect">
            <a:avLst/>
          </a:prstGeom>
        </p:spPr>
      </p:pic>
    </p:spTree>
    <p:extLst>
      <p:ext uri="{BB962C8B-B14F-4D97-AF65-F5344CB8AC3E}">
        <p14:creationId xmlns:p14="http://schemas.microsoft.com/office/powerpoint/2010/main" val="2146141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4">
            <a:extLst>
              <a:ext uri="{FF2B5EF4-FFF2-40B4-BE49-F238E27FC236}">
                <a16:creationId xmlns:a16="http://schemas.microsoft.com/office/drawing/2014/main" id="{8778E150-B28A-05CA-5B9F-993C2EA19B66}"/>
              </a:ext>
            </a:extLst>
          </p:cNvPr>
          <p:cNvSpPr>
            <a:spLocks noGrp="1"/>
          </p:cNvSpPr>
          <p:nvPr>
            <p:ph type="title"/>
          </p:nvPr>
        </p:nvSpPr>
        <p:spPr>
          <a:xfrm>
            <a:off x="600868" y="391784"/>
            <a:ext cx="10990263" cy="568412"/>
          </a:xfrm>
        </p:spPr>
        <p:txBody>
          <a:bodyPr/>
          <a:lstStyle/>
          <a:p>
            <a:pPr algn="r"/>
            <a:r>
              <a:rPr lang="en-US" altLang="zh-CN" dirty="0"/>
              <a:t>Data Collection</a:t>
            </a:r>
            <a:endParaRPr lang="zh-CN" altLang="en-US" dirty="0"/>
          </a:p>
        </p:txBody>
      </p:sp>
      <p:pic>
        <p:nvPicPr>
          <p:cNvPr id="8" name="图片 7">
            <a:extLst>
              <a:ext uri="{FF2B5EF4-FFF2-40B4-BE49-F238E27FC236}">
                <a16:creationId xmlns:a16="http://schemas.microsoft.com/office/drawing/2014/main" id="{FAEE1555-E4A8-39DE-844A-AA9A31EF413F}"/>
              </a:ext>
            </a:extLst>
          </p:cNvPr>
          <p:cNvPicPr>
            <a:picLocks noChangeAspect="1"/>
          </p:cNvPicPr>
          <p:nvPr/>
        </p:nvPicPr>
        <p:blipFill>
          <a:blip r:embed="rId2"/>
          <a:stretch>
            <a:fillRect/>
          </a:stretch>
        </p:blipFill>
        <p:spPr>
          <a:xfrm>
            <a:off x="649074" y="960196"/>
            <a:ext cx="5913864" cy="5468353"/>
          </a:xfrm>
          <a:prstGeom prst="rect">
            <a:avLst/>
          </a:prstGeom>
        </p:spPr>
      </p:pic>
      <p:sp>
        <p:nvSpPr>
          <p:cNvPr id="9" name="文本框 8">
            <a:extLst>
              <a:ext uri="{FF2B5EF4-FFF2-40B4-BE49-F238E27FC236}">
                <a16:creationId xmlns:a16="http://schemas.microsoft.com/office/drawing/2014/main" id="{91AAE4F9-A641-C1EC-129C-CF36373E84C5}"/>
              </a:ext>
            </a:extLst>
          </p:cNvPr>
          <p:cNvSpPr txBox="1"/>
          <p:nvPr/>
        </p:nvSpPr>
        <p:spPr>
          <a:xfrm>
            <a:off x="6689270" y="1720840"/>
            <a:ext cx="5258088" cy="3785652"/>
          </a:xfrm>
          <a:prstGeom prst="rect">
            <a:avLst/>
          </a:prstGeom>
          <a:noFill/>
        </p:spPr>
        <p:txBody>
          <a:bodyPr wrap="square" rtlCol="0">
            <a:spAutoFit/>
          </a:bodyPr>
          <a:lstStyle/>
          <a:p>
            <a:pPr indent="-285750">
              <a:buFont typeface="Arial" panose="020B0604020202020204" pitchFamily="34" charset="0"/>
              <a:buChar char="•"/>
            </a:pPr>
            <a:r>
              <a:rPr lang="en-US" altLang="zh-CN" sz="2400" dirty="0">
                <a:latin typeface="CMU Serif" panose="02000603000000000000" pitchFamily="2" charset="0"/>
                <a:ea typeface="CMU Serif" panose="02000603000000000000" pitchFamily="2" charset="0"/>
                <a:cs typeface="CMU Serif" panose="02000603000000000000" pitchFamily="2" charset="0"/>
              </a:rPr>
              <a:t>The data used for training and test are recorded in gym via the same phone.</a:t>
            </a:r>
          </a:p>
          <a:p>
            <a:endParaRPr lang="en-US" altLang="zh-CN" sz="2400" dirty="0">
              <a:latin typeface="CMU Serif" panose="02000603000000000000" pitchFamily="2" charset="0"/>
              <a:ea typeface="CMU Serif" panose="02000603000000000000" pitchFamily="2" charset="0"/>
              <a:cs typeface="CMU Serif" panose="02000603000000000000" pitchFamily="2" charset="0"/>
            </a:endParaRPr>
          </a:p>
          <a:p>
            <a:pPr indent="-285750">
              <a:buFont typeface="Arial" panose="020B0604020202020204" pitchFamily="34" charset="0"/>
              <a:buChar char="•"/>
            </a:pPr>
            <a:r>
              <a:rPr lang="en-US" altLang="zh-CN" sz="2400" dirty="0">
                <a:latin typeface="CMU Serif" panose="02000603000000000000" pitchFamily="2" charset="0"/>
                <a:ea typeface="CMU Serif" panose="02000603000000000000" pitchFamily="2" charset="0"/>
                <a:cs typeface="CMU Serif" panose="02000603000000000000" pitchFamily="2" charset="0"/>
              </a:rPr>
              <a:t>When recording, the phone is parallel to the ground and points to the direction of human movement.</a:t>
            </a:r>
          </a:p>
          <a:p>
            <a:pPr indent="-285750">
              <a:buFont typeface="Arial" panose="020B0604020202020204" pitchFamily="34" charset="0"/>
              <a:buChar char="•"/>
            </a:pPr>
            <a:endParaRPr lang="en-US" altLang="zh-CN" sz="2400" dirty="0">
              <a:latin typeface="CMU Serif" panose="02000603000000000000" pitchFamily="2" charset="0"/>
              <a:ea typeface="CMU Serif" panose="02000603000000000000" pitchFamily="2" charset="0"/>
              <a:cs typeface="CMU Serif" panose="02000603000000000000" pitchFamily="2" charset="0"/>
            </a:endParaRPr>
          </a:p>
          <a:p>
            <a:pPr indent="-285750">
              <a:buFont typeface="Arial" panose="020B0604020202020204" pitchFamily="34" charset="0"/>
              <a:buChar char="•"/>
            </a:pPr>
            <a:r>
              <a:rPr lang="en-US" altLang="zh-CN" sz="2400" dirty="0">
                <a:latin typeface="CMU Serif" panose="02000603000000000000" pitchFamily="2" charset="0"/>
                <a:ea typeface="CMU Serif" panose="02000603000000000000" pitchFamily="2" charset="0"/>
                <a:cs typeface="CMU Serif" panose="02000603000000000000" pitchFamily="2" charset="0"/>
              </a:rPr>
              <a:t>For training data: Shape (3, 6699), in a single .csv file. </a:t>
            </a:r>
            <a:endParaRPr lang="en-US" altLang="zh-CN" sz="2400" dirty="0">
              <a:solidFill>
                <a:srgbClr val="FF0000"/>
              </a:solidFill>
              <a:latin typeface="CMU Serif" panose="02000603000000000000" pitchFamily="2" charset="0"/>
              <a:ea typeface="CMU Serif" panose="02000603000000000000" pitchFamily="2" charset="0"/>
              <a:cs typeface="CMU Serif" panose="02000603000000000000" pitchFamily="2" charset="0"/>
            </a:endParaRPr>
          </a:p>
        </p:txBody>
      </p:sp>
    </p:spTree>
    <p:extLst>
      <p:ext uri="{BB962C8B-B14F-4D97-AF65-F5344CB8AC3E}">
        <p14:creationId xmlns:p14="http://schemas.microsoft.com/office/powerpoint/2010/main" val="16984915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4">
            <a:extLst>
              <a:ext uri="{FF2B5EF4-FFF2-40B4-BE49-F238E27FC236}">
                <a16:creationId xmlns:a16="http://schemas.microsoft.com/office/drawing/2014/main" id="{D87DD93C-BAE5-67A8-7761-B28B81BFC9AF}"/>
              </a:ext>
            </a:extLst>
          </p:cNvPr>
          <p:cNvSpPr>
            <a:spLocks noGrp="1"/>
          </p:cNvSpPr>
          <p:nvPr>
            <p:ph type="title"/>
          </p:nvPr>
        </p:nvSpPr>
        <p:spPr>
          <a:xfrm>
            <a:off x="600868" y="391784"/>
            <a:ext cx="10990263" cy="568412"/>
          </a:xfrm>
        </p:spPr>
        <p:txBody>
          <a:bodyPr/>
          <a:lstStyle/>
          <a:p>
            <a:pPr algn="r"/>
            <a:r>
              <a:rPr lang="en-US" altLang="zh-CN" dirty="0"/>
              <a:t>Data Pre-processing</a:t>
            </a:r>
            <a:endParaRPr lang="zh-CN" altLang="en-US" dirty="0"/>
          </a:p>
        </p:txBody>
      </p:sp>
      <p:sp>
        <p:nvSpPr>
          <p:cNvPr id="5" name="文本框 4">
            <a:extLst>
              <a:ext uri="{FF2B5EF4-FFF2-40B4-BE49-F238E27FC236}">
                <a16:creationId xmlns:a16="http://schemas.microsoft.com/office/drawing/2014/main" id="{3BE54596-D869-54E8-6189-0995E9F7E510}"/>
              </a:ext>
            </a:extLst>
          </p:cNvPr>
          <p:cNvSpPr txBox="1"/>
          <p:nvPr/>
        </p:nvSpPr>
        <p:spPr>
          <a:xfrm>
            <a:off x="600868" y="1751484"/>
            <a:ext cx="5258088" cy="461665"/>
          </a:xfrm>
          <a:prstGeom prst="rect">
            <a:avLst/>
          </a:prstGeom>
          <a:noFill/>
        </p:spPr>
        <p:txBody>
          <a:bodyPr wrap="square" rtlCol="0">
            <a:spAutoFit/>
          </a:bodyPr>
          <a:lstStyle/>
          <a:p>
            <a:pPr indent="-285750">
              <a:buFont typeface="Arial" panose="020B0604020202020204" pitchFamily="34" charset="0"/>
              <a:buChar char="•"/>
            </a:pPr>
            <a:r>
              <a:rPr lang="en-US" altLang="zh-CN" sz="2400" dirty="0">
                <a:latin typeface="CMU Serif" panose="02000603000000000000" pitchFamily="2" charset="0"/>
                <a:ea typeface="CMU Serif" panose="02000603000000000000" pitchFamily="2" charset="0"/>
                <a:cs typeface="CMU Serif" panose="02000603000000000000" pitchFamily="2" charset="0"/>
              </a:rPr>
              <a:t>Moving Average, </a:t>
            </a:r>
            <a:r>
              <a:rPr lang="en-US" altLang="zh-CN" sz="2400" dirty="0" err="1">
                <a:latin typeface="CMU Serif" panose="02000603000000000000" pitchFamily="2" charset="0"/>
                <a:ea typeface="CMU Serif" panose="02000603000000000000" pitchFamily="2" charset="0"/>
                <a:cs typeface="CMU Serif" panose="02000603000000000000" pitchFamily="2" charset="0"/>
              </a:rPr>
              <a:t>window_size</a:t>
            </a:r>
            <a:r>
              <a:rPr lang="en-US" altLang="zh-CN" sz="2400" dirty="0">
                <a:latin typeface="CMU Serif" panose="02000603000000000000" pitchFamily="2" charset="0"/>
                <a:ea typeface="CMU Serif" panose="02000603000000000000" pitchFamily="2" charset="0"/>
                <a:cs typeface="CMU Serif" panose="02000603000000000000" pitchFamily="2" charset="0"/>
              </a:rPr>
              <a:t>=5</a:t>
            </a:r>
            <a:endParaRPr lang="en-US" altLang="zh-CN" sz="2400" dirty="0">
              <a:solidFill>
                <a:srgbClr val="FF0000"/>
              </a:solidFill>
              <a:latin typeface="CMU Serif" panose="02000603000000000000" pitchFamily="2" charset="0"/>
              <a:ea typeface="CMU Serif" panose="02000603000000000000" pitchFamily="2" charset="0"/>
              <a:cs typeface="CMU Serif" panose="02000603000000000000" pitchFamily="2" charset="0"/>
            </a:endParaRPr>
          </a:p>
        </p:txBody>
      </p:sp>
      <p:pic>
        <p:nvPicPr>
          <p:cNvPr id="8" name="图片 7" descr="图表, 直方图&#10;&#10;描述已自动生成">
            <a:extLst>
              <a:ext uri="{FF2B5EF4-FFF2-40B4-BE49-F238E27FC236}">
                <a16:creationId xmlns:a16="http://schemas.microsoft.com/office/drawing/2014/main" id="{D7BB950F-0F87-21B3-A64D-951DD12F2D71}"/>
              </a:ext>
            </a:extLst>
          </p:cNvPr>
          <p:cNvPicPr>
            <a:picLocks noChangeAspect="1"/>
          </p:cNvPicPr>
          <p:nvPr/>
        </p:nvPicPr>
        <p:blipFill>
          <a:blip r:embed="rId2"/>
          <a:stretch>
            <a:fillRect/>
          </a:stretch>
        </p:blipFill>
        <p:spPr>
          <a:xfrm>
            <a:off x="6286675" y="2749927"/>
            <a:ext cx="5905325" cy="3194495"/>
          </a:xfrm>
          <a:prstGeom prst="rect">
            <a:avLst/>
          </a:prstGeom>
        </p:spPr>
      </p:pic>
      <p:pic>
        <p:nvPicPr>
          <p:cNvPr id="11" name="图片 10" descr="图表, 直方图&#10;&#10;描述已自动生成">
            <a:extLst>
              <a:ext uri="{FF2B5EF4-FFF2-40B4-BE49-F238E27FC236}">
                <a16:creationId xmlns:a16="http://schemas.microsoft.com/office/drawing/2014/main" id="{0AEBDDCD-A58C-5F86-3FE6-87C5E986721F}"/>
              </a:ext>
            </a:extLst>
          </p:cNvPr>
          <p:cNvPicPr>
            <a:picLocks noChangeAspect="1"/>
          </p:cNvPicPr>
          <p:nvPr/>
        </p:nvPicPr>
        <p:blipFill>
          <a:blip r:embed="rId3"/>
          <a:stretch>
            <a:fillRect/>
          </a:stretch>
        </p:blipFill>
        <p:spPr>
          <a:xfrm>
            <a:off x="0" y="2749927"/>
            <a:ext cx="5797046" cy="3135922"/>
          </a:xfrm>
          <a:prstGeom prst="rect">
            <a:avLst/>
          </a:prstGeom>
        </p:spPr>
      </p:pic>
    </p:spTree>
    <p:extLst>
      <p:ext uri="{BB962C8B-B14F-4D97-AF65-F5344CB8AC3E}">
        <p14:creationId xmlns:p14="http://schemas.microsoft.com/office/powerpoint/2010/main" val="4517984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4">
            <a:extLst>
              <a:ext uri="{FF2B5EF4-FFF2-40B4-BE49-F238E27FC236}">
                <a16:creationId xmlns:a16="http://schemas.microsoft.com/office/drawing/2014/main" id="{320091CE-A20E-4D13-C808-0E75256CB98F}"/>
              </a:ext>
            </a:extLst>
          </p:cNvPr>
          <p:cNvSpPr>
            <a:spLocks noGrp="1"/>
          </p:cNvSpPr>
          <p:nvPr>
            <p:ph type="title"/>
          </p:nvPr>
        </p:nvSpPr>
        <p:spPr>
          <a:xfrm>
            <a:off x="600868" y="391784"/>
            <a:ext cx="10990263" cy="568412"/>
          </a:xfrm>
        </p:spPr>
        <p:txBody>
          <a:bodyPr/>
          <a:lstStyle/>
          <a:p>
            <a:pPr algn="r"/>
            <a:r>
              <a:rPr lang="en-US" altLang="zh-CN" dirty="0"/>
              <a:t>Train HMM</a:t>
            </a:r>
            <a:endParaRPr lang="zh-CN" altLang="en-US" dirty="0"/>
          </a:p>
        </p:txBody>
      </p:sp>
      <p:pic>
        <p:nvPicPr>
          <p:cNvPr id="7" name="图片 6" descr="形状&#10;&#10;低可信度描述已自动生成">
            <a:extLst>
              <a:ext uri="{FF2B5EF4-FFF2-40B4-BE49-F238E27FC236}">
                <a16:creationId xmlns:a16="http://schemas.microsoft.com/office/drawing/2014/main" id="{26F6E9A6-D617-4FAC-517F-7C021E43BBE0}"/>
              </a:ext>
            </a:extLst>
          </p:cNvPr>
          <p:cNvPicPr>
            <a:picLocks noChangeAspect="1"/>
          </p:cNvPicPr>
          <p:nvPr/>
        </p:nvPicPr>
        <p:blipFill rotWithShape="1">
          <a:blip r:embed="rId2"/>
          <a:srcRect l="16485" t="22982" r="16713" b="15087"/>
          <a:stretch/>
        </p:blipFill>
        <p:spPr>
          <a:xfrm>
            <a:off x="1817711" y="960196"/>
            <a:ext cx="8556576" cy="5609046"/>
          </a:xfrm>
          <a:prstGeom prst="rect">
            <a:avLst/>
          </a:prstGeom>
        </p:spPr>
      </p:pic>
    </p:spTree>
    <p:extLst>
      <p:ext uri="{BB962C8B-B14F-4D97-AF65-F5344CB8AC3E}">
        <p14:creationId xmlns:p14="http://schemas.microsoft.com/office/powerpoint/2010/main" val="20418528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4">
            <a:extLst>
              <a:ext uri="{FF2B5EF4-FFF2-40B4-BE49-F238E27FC236}">
                <a16:creationId xmlns:a16="http://schemas.microsoft.com/office/drawing/2014/main" id="{93F5F872-0BF5-DCB6-2A8B-C1B3683A3FFC}"/>
              </a:ext>
            </a:extLst>
          </p:cNvPr>
          <p:cNvSpPr>
            <a:spLocks noGrp="1"/>
          </p:cNvSpPr>
          <p:nvPr>
            <p:ph type="title"/>
          </p:nvPr>
        </p:nvSpPr>
        <p:spPr>
          <a:xfrm>
            <a:off x="600868" y="391784"/>
            <a:ext cx="10990263" cy="568412"/>
          </a:xfrm>
        </p:spPr>
        <p:txBody>
          <a:bodyPr/>
          <a:lstStyle/>
          <a:p>
            <a:pPr algn="r"/>
            <a:r>
              <a:rPr lang="en-US" altLang="zh-CN" dirty="0"/>
              <a:t>Train HMM</a:t>
            </a:r>
            <a:endParaRPr lang="zh-CN" altLang="en-US" dirty="0"/>
          </a:p>
        </p:txBody>
      </p:sp>
      <p:sp>
        <p:nvSpPr>
          <p:cNvPr id="6" name="文本框 5">
            <a:extLst>
              <a:ext uri="{FF2B5EF4-FFF2-40B4-BE49-F238E27FC236}">
                <a16:creationId xmlns:a16="http://schemas.microsoft.com/office/drawing/2014/main" id="{AAE1AB72-6C69-38A1-C6E1-F0A1F1229CB1}"/>
              </a:ext>
            </a:extLst>
          </p:cNvPr>
          <p:cNvSpPr txBox="1"/>
          <p:nvPr/>
        </p:nvSpPr>
        <p:spPr>
          <a:xfrm>
            <a:off x="0" y="1090698"/>
            <a:ext cx="3922295" cy="461665"/>
          </a:xfrm>
          <a:prstGeom prst="rect">
            <a:avLst/>
          </a:prstGeom>
          <a:noFill/>
        </p:spPr>
        <p:txBody>
          <a:bodyPr wrap="square">
            <a:spAutoFit/>
          </a:bodyPr>
          <a:lstStyle/>
          <a:p>
            <a:pPr marL="285750" indent="-285750">
              <a:buFont typeface="Arial" panose="020B0604020202020204" pitchFamily="34" charset="0"/>
              <a:buChar char="•"/>
            </a:pPr>
            <a:r>
              <a:rPr lang="en-US" altLang="zh-CN" sz="2400" dirty="0">
                <a:latin typeface="CMU Serif" panose="02000603000000000000" pitchFamily="2" charset="0"/>
                <a:ea typeface="CMU Serif" panose="02000603000000000000" pitchFamily="2" charset="0"/>
                <a:cs typeface="CMU Serif" panose="02000603000000000000" pitchFamily="2" charset="0"/>
              </a:rPr>
              <a:t>Parameter Initialization:</a:t>
            </a:r>
            <a:endParaRPr lang="zh-CN" altLang="en-US" sz="2400" dirty="0">
              <a:latin typeface="CMU Serif" panose="02000603000000000000" pitchFamily="2" charset="0"/>
              <a:cs typeface="CMU Serif" panose="02000603000000000000" pitchFamily="2" charset="0"/>
            </a:endParaRPr>
          </a:p>
        </p:txBody>
      </p:sp>
      <p:pic>
        <p:nvPicPr>
          <p:cNvPr id="8" name="图片 7">
            <a:extLst>
              <a:ext uri="{FF2B5EF4-FFF2-40B4-BE49-F238E27FC236}">
                <a16:creationId xmlns:a16="http://schemas.microsoft.com/office/drawing/2014/main" id="{4B0480EA-2164-4C67-C958-53FC4D1B31B3}"/>
              </a:ext>
            </a:extLst>
          </p:cNvPr>
          <p:cNvPicPr>
            <a:picLocks noChangeAspect="1"/>
          </p:cNvPicPr>
          <p:nvPr/>
        </p:nvPicPr>
        <p:blipFill>
          <a:blip r:embed="rId2"/>
          <a:stretch>
            <a:fillRect/>
          </a:stretch>
        </p:blipFill>
        <p:spPr>
          <a:xfrm>
            <a:off x="400380" y="2152711"/>
            <a:ext cx="5173899" cy="3707282"/>
          </a:xfrm>
          <a:prstGeom prst="rect">
            <a:avLst/>
          </a:prstGeom>
        </p:spPr>
      </p:pic>
      <p:sp>
        <p:nvSpPr>
          <p:cNvPr id="9" name="文本框 8">
            <a:extLst>
              <a:ext uri="{FF2B5EF4-FFF2-40B4-BE49-F238E27FC236}">
                <a16:creationId xmlns:a16="http://schemas.microsoft.com/office/drawing/2014/main" id="{4B0AA17C-4416-772A-F2A8-C126611DE849}"/>
              </a:ext>
            </a:extLst>
          </p:cNvPr>
          <p:cNvSpPr txBox="1"/>
          <p:nvPr/>
        </p:nvSpPr>
        <p:spPr>
          <a:xfrm>
            <a:off x="5730689" y="1090698"/>
            <a:ext cx="5296253" cy="461665"/>
          </a:xfrm>
          <a:prstGeom prst="rect">
            <a:avLst/>
          </a:prstGeom>
          <a:noFill/>
        </p:spPr>
        <p:txBody>
          <a:bodyPr wrap="square">
            <a:spAutoFit/>
          </a:bodyPr>
          <a:lstStyle/>
          <a:p>
            <a:pPr marL="285750" indent="-285750">
              <a:buFont typeface="Arial" panose="020B0604020202020204" pitchFamily="34" charset="0"/>
              <a:buChar char="•"/>
            </a:pPr>
            <a:r>
              <a:rPr lang="en-US" altLang="zh-CN" sz="2400" dirty="0">
                <a:latin typeface="CMU Serif" panose="02000603000000000000" pitchFamily="2" charset="0"/>
                <a:ea typeface="CMU Serif" panose="02000603000000000000" pitchFamily="2" charset="0"/>
                <a:cs typeface="CMU Serif" panose="02000603000000000000" pitchFamily="2" charset="0"/>
              </a:rPr>
              <a:t>Trained Parameters (Epoch=30):</a:t>
            </a:r>
            <a:endParaRPr lang="zh-CN" altLang="en-US" sz="2400" dirty="0">
              <a:latin typeface="CMU Serif" panose="02000603000000000000" pitchFamily="2" charset="0"/>
              <a:cs typeface="CMU Serif" panose="02000603000000000000" pitchFamily="2" charset="0"/>
            </a:endParaRPr>
          </a:p>
        </p:txBody>
      </p:sp>
      <p:pic>
        <p:nvPicPr>
          <p:cNvPr id="10" name="图片 9">
            <a:extLst>
              <a:ext uri="{FF2B5EF4-FFF2-40B4-BE49-F238E27FC236}">
                <a16:creationId xmlns:a16="http://schemas.microsoft.com/office/drawing/2014/main" id="{B8598FDC-8956-8DD1-A7D4-6FCD0EBEF009}"/>
              </a:ext>
            </a:extLst>
          </p:cNvPr>
          <p:cNvPicPr>
            <a:picLocks noChangeAspect="1"/>
          </p:cNvPicPr>
          <p:nvPr/>
        </p:nvPicPr>
        <p:blipFill>
          <a:blip r:embed="rId3"/>
          <a:stretch>
            <a:fillRect/>
          </a:stretch>
        </p:blipFill>
        <p:spPr>
          <a:xfrm>
            <a:off x="6331982" y="1682863"/>
            <a:ext cx="4576806" cy="4646979"/>
          </a:xfrm>
          <a:prstGeom prst="rect">
            <a:avLst/>
          </a:prstGeom>
        </p:spPr>
      </p:pic>
    </p:spTree>
    <p:extLst>
      <p:ext uri="{BB962C8B-B14F-4D97-AF65-F5344CB8AC3E}">
        <p14:creationId xmlns:p14="http://schemas.microsoft.com/office/powerpoint/2010/main" val="41094100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4">
            <a:extLst>
              <a:ext uri="{FF2B5EF4-FFF2-40B4-BE49-F238E27FC236}">
                <a16:creationId xmlns:a16="http://schemas.microsoft.com/office/drawing/2014/main" id="{645FFB38-2A34-49FF-FE42-2945BBE49D41}"/>
              </a:ext>
            </a:extLst>
          </p:cNvPr>
          <p:cNvSpPr txBox="1">
            <a:spLocks/>
          </p:cNvSpPr>
          <p:nvPr/>
        </p:nvSpPr>
        <p:spPr>
          <a:xfrm>
            <a:off x="600868" y="391784"/>
            <a:ext cx="10990263" cy="568412"/>
          </a:xfrm>
          <a:prstGeom prst="rect">
            <a:avLst/>
          </a:prstGeom>
        </p:spPr>
        <p:txBody>
          <a:bodyPr vert="horz" lIns="91440" tIns="108000" rIns="91440" bIns="45720" rtlCol="0" anchor="t">
            <a:noAutofit/>
          </a:bodyPr>
          <a:lstStyle>
            <a:lvl1pPr algn="l" defTabSz="914400" rtl="0" eaLnBrk="1" latinLnBrk="0" hangingPunct="1">
              <a:lnSpc>
                <a:spcPct val="90000"/>
              </a:lnSpc>
              <a:spcBef>
                <a:spcPct val="0"/>
              </a:spcBef>
              <a:buNone/>
              <a:defRPr sz="3600" b="1" kern="1200">
                <a:solidFill>
                  <a:schemeClr val="tx2"/>
                </a:solidFill>
                <a:latin typeface="+mj-lt"/>
                <a:ea typeface="+mj-ea"/>
                <a:cs typeface="+mj-cs"/>
              </a:defRPr>
            </a:lvl1pPr>
          </a:lstStyle>
          <a:p>
            <a:pPr algn="r"/>
            <a:r>
              <a:rPr lang="en-US" altLang="zh-CN" dirty="0"/>
              <a:t>Train HMM</a:t>
            </a:r>
            <a:endParaRPr lang="zh-CN" altLang="en-US" dirty="0"/>
          </a:p>
        </p:txBody>
      </p:sp>
      <p:pic>
        <p:nvPicPr>
          <p:cNvPr id="7" name="图片 6" descr="图表&#10;&#10;描述已自动生成">
            <a:extLst>
              <a:ext uri="{FF2B5EF4-FFF2-40B4-BE49-F238E27FC236}">
                <a16:creationId xmlns:a16="http://schemas.microsoft.com/office/drawing/2014/main" id="{8538FECA-D3D5-289D-9182-979BA419BF7B}"/>
              </a:ext>
            </a:extLst>
          </p:cNvPr>
          <p:cNvPicPr>
            <a:picLocks noChangeAspect="1"/>
          </p:cNvPicPr>
          <p:nvPr/>
        </p:nvPicPr>
        <p:blipFill>
          <a:blip r:embed="rId2"/>
          <a:stretch>
            <a:fillRect/>
          </a:stretch>
        </p:blipFill>
        <p:spPr>
          <a:xfrm>
            <a:off x="66173" y="1388482"/>
            <a:ext cx="7884568" cy="4730741"/>
          </a:xfrm>
          <a:prstGeom prst="rect">
            <a:avLst/>
          </a:prstGeom>
        </p:spPr>
      </p:pic>
      <p:sp>
        <p:nvSpPr>
          <p:cNvPr id="8" name="文本框 7">
            <a:extLst>
              <a:ext uri="{FF2B5EF4-FFF2-40B4-BE49-F238E27FC236}">
                <a16:creationId xmlns:a16="http://schemas.microsoft.com/office/drawing/2014/main" id="{B9145DCD-60F4-0C7C-A31F-7F28769C0702}"/>
              </a:ext>
            </a:extLst>
          </p:cNvPr>
          <p:cNvSpPr txBox="1"/>
          <p:nvPr/>
        </p:nvSpPr>
        <p:spPr>
          <a:xfrm>
            <a:off x="7537785" y="2274838"/>
            <a:ext cx="4509710" cy="2308324"/>
          </a:xfrm>
          <a:prstGeom prst="rect">
            <a:avLst/>
          </a:prstGeom>
          <a:noFill/>
        </p:spPr>
        <p:txBody>
          <a:bodyPr wrap="square" rtlCol="0">
            <a:spAutoFit/>
          </a:bodyPr>
          <a:lstStyle/>
          <a:p>
            <a:pPr indent="-285750">
              <a:buFont typeface="Arial" panose="020B0604020202020204" pitchFamily="34" charset="0"/>
              <a:buChar char="•"/>
            </a:pPr>
            <a:r>
              <a:rPr lang="en-US" altLang="zh-CN" sz="2400" dirty="0">
                <a:latin typeface="CMU Serif" panose="02000603000000000000" pitchFamily="2" charset="0"/>
                <a:ea typeface="CMU Serif" panose="02000603000000000000" pitchFamily="2" charset="0"/>
                <a:cs typeface="CMU Serif" panose="02000603000000000000" pitchFamily="2" charset="0"/>
              </a:rPr>
              <a:t>EM algorithm is unsupervised. </a:t>
            </a:r>
          </a:p>
          <a:p>
            <a:pPr indent="-285750">
              <a:buFont typeface="Arial" panose="020B0604020202020204" pitchFamily="34" charset="0"/>
              <a:buChar char="•"/>
            </a:pPr>
            <a:endParaRPr lang="en-US" altLang="zh-CN" sz="2400" dirty="0">
              <a:latin typeface="CMU Serif" panose="02000603000000000000" pitchFamily="2" charset="0"/>
              <a:ea typeface="CMU Serif" panose="02000603000000000000" pitchFamily="2" charset="0"/>
              <a:cs typeface="CMU Serif" panose="02000603000000000000" pitchFamily="2" charset="0"/>
            </a:endParaRPr>
          </a:p>
          <a:p>
            <a:pPr indent="-285750">
              <a:buFont typeface="Arial" panose="020B0604020202020204" pitchFamily="34" charset="0"/>
              <a:buChar char="•"/>
            </a:pPr>
            <a:r>
              <a:rPr lang="en-US" altLang="zh-CN" sz="2400" dirty="0">
                <a:latin typeface="CMU Serif" panose="02000603000000000000" pitchFamily="2" charset="0"/>
                <a:ea typeface="CMU Serif" panose="02000603000000000000" pitchFamily="2" charset="0"/>
                <a:cs typeface="CMU Serif" panose="02000603000000000000" pitchFamily="2" charset="0"/>
              </a:rPr>
              <a:t>In our case, the mappings are:</a:t>
            </a:r>
          </a:p>
          <a:p>
            <a:pPr algn="ctr"/>
            <a:r>
              <a:rPr lang="en-US" altLang="zh-CN" sz="2400" dirty="0">
                <a:latin typeface="CMU Serif" panose="02000603000000000000" pitchFamily="2" charset="0"/>
                <a:ea typeface="CMU Serif" panose="02000603000000000000" pitchFamily="2" charset="0"/>
                <a:cs typeface="CMU Serif" panose="02000603000000000000" pitchFamily="2" charset="0"/>
              </a:rPr>
              <a:t>State 1 </a:t>
            </a:r>
            <a:r>
              <a:rPr lang="en-US" altLang="zh-CN" sz="2400" dirty="0">
                <a:latin typeface="CMU Serif" panose="02000603000000000000" pitchFamily="2" charset="0"/>
                <a:ea typeface="CMU Serif" panose="02000603000000000000" pitchFamily="2" charset="0"/>
                <a:cs typeface="CMU Serif" panose="02000603000000000000" pitchFamily="2" charset="0"/>
                <a:sym typeface="Wingdings" panose="05000000000000000000" pitchFamily="2" charset="2"/>
              </a:rPr>
              <a:t> Standing</a:t>
            </a:r>
          </a:p>
          <a:p>
            <a:pPr algn="ctr"/>
            <a:r>
              <a:rPr lang="en-US" altLang="zh-CN" sz="2400" dirty="0">
                <a:latin typeface="CMU Serif" panose="02000603000000000000" pitchFamily="2" charset="0"/>
                <a:ea typeface="CMU Serif" panose="02000603000000000000" pitchFamily="2" charset="0"/>
                <a:cs typeface="CMU Serif" panose="02000603000000000000" pitchFamily="2" charset="0"/>
                <a:sym typeface="Wingdings" panose="05000000000000000000" pitchFamily="2" charset="2"/>
              </a:rPr>
              <a:t>State 2  Walking</a:t>
            </a:r>
          </a:p>
          <a:p>
            <a:pPr algn="ctr"/>
            <a:r>
              <a:rPr lang="en-US" altLang="zh-CN" sz="2400" dirty="0">
                <a:latin typeface="CMU Serif" panose="02000603000000000000" pitchFamily="2" charset="0"/>
                <a:ea typeface="CMU Serif" panose="02000603000000000000" pitchFamily="2" charset="0"/>
                <a:cs typeface="CMU Serif" panose="02000603000000000000" pitchFamily="2" charset="0"/>
                <a:sym typeface="Wingdings" panose="05000000000000000000" pitchFamily="2" charset="2"/>
              </a:rPr>
              <a:t>State 3  Running</a:t>
            </a:r>
            <a:r>
              <a:rPr lang="en-US" altLang="zh-CN" sz="2400" dirty="0">
                <a:latin typeface="CMU Serif" panose="02000603000000000000" pitchFamily="2" charset="0"/>
                <a:ea typeface="CMU Serif" panose="02000603000000000000" pitchFamily="2" charset="0"/>
                <a:cs typeface="CMU Serif" panose="02000603000000000000" pitchFamily="2" charset="0"/>
              </a:rPr>
              <a:t> </a:t>
            </a:r>
          </a:p>
        </p:txBody>
      </p:sp>
    </p:spTree>
    <p:extLst>
      <p:ext uri="{BB962C8B-B14F-4D97-AF65-F5344CB8AC3E}">
        <p14:creationId xmlns:p14="http://schemas.microsoft.com/office/powerpoint/2010/main" val="2550325648"/>
      </p:ext>
    </p:extLst>
  </p:cSld>
  <p:clrMapOvr>
    <a:masterClrMapping/>
  </p:clrMapOvr>
</p:sld>
</file>

<file path=ppt/theme/theme1.xml><?xml version="1.0" encoding="utf-8"?>
<a:theme xmlns:a="http://schemas.openxmlformats.org/drawingml/2006/main" name="Office-tema">
  <a:themeElements>
    <a:clrScheme name="KTH">
      <a:dk1>
        <a:srgbClr val="000000"/>
      </a:dk1>
      <a:lt1>
        <a:srgbClr val="FFFFFF"/>
      </a:lt1>
      <a:dk2>
        <a:srgbClr val="000061"/>
      </a:dk2>
      <a:lt2>
        <a:srgbClr val="EBE5E0"/>
      </a:lt2>
      <a:accent1>
        <a:srgbClr val="004791"/>
      </a:accent1>
      <a:accent2>
        <a:srgbClr val="6198D2"/>
      </a:accent2>
      <a:accent3>
        <a:srgbClr val="000061"/>
      </a:accent3>
      <a:accent4>
        <a:srgbClr val="DEF0FF"/>
      </a:accent4>
      <a:accent5>
        <a:srgbClr val="EBE5DF"/>
      </a:accent5>
      <a:accent6>
        <a:srgbClr val="0028ED"/>
      </a:accent6>
      <a:hlink>
        <a:srgbClr val="3878C2"/>
      </a:hlink>
      <a:folHlink>
        <a:srgbClr val="004691"/>
      </a:folHlink>
    </a:clrScheme>
    <a:fontScheme name="Office">
      <a:majorFont>
        <a:latin typeface="Figtree"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Figtree"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dirty="0"/>
        </a:defPPr>
      </a:lstStyle>
      <a:style>
        <a:lnRef idx="2">
          <a:schemeClr val="accent1">
            <a:shade val="15000"/>
          </a:schemeClr>
        </a:lnRef>
        <a:fillRef idx="1">
          <a:schemeClr val="accent1"/>
        </a:fillRef>
        <a:effectRef idx="0">
          <a:schemeClr val="accent1"/>
        </a:effectRef>
        <a:fontRef idx="minor">
          <a:schemeClr val="lt1"/>
        </a:fontRef>
      </a:style>
    </a:spDef>
  </a:objectDefaults>
  <a:extraClrSchemeLst/>
  <a:custClrLst>
    <a:custClr name="Sand">
      <a:srgbClr val="EBE5E0"/>
    </a:custClr>
    <a:custClr name="KTH blue">
      <a:srgbClr val="004791"/>
    </a:custClr>
    <a:custClr name="Sky blue">
      <a:srgbClr val="6298D2"/>
    </a:custClr>
    <a:custClr name="Navy blue">
      <a:srgbClr val="000061"/>
    </a:custClr>
    <a:custClr name="Light blue">
      <a:srgbClr val="DEF0FF"/>
    </a:custClr>
    <a:custClr name="Digital blue">
      <a:srgbClr val="0029ED"/>
    </a:custClr>
    <a:custClr name="Blank">
      <a:srgbClr val="FFFFFF"/>
    </a:custClr>
    <a:custClr name="Blank">
      <a:srgbClr val="FFFFFF"/>
    </a:custClr>
    <a:custClr name="Blank">
      <a:srgbClr val="FFFFFF"/>
    </a:custClr>
    <a:custClr name="Blank">
      <a:srgbClr val="FFFFFF"/>
    </a:custClr>
    <a:custClr name="Dark green">
      <a:srgbClr val="0D4A21"/>
    </a:custClr>
    <a:custClr name="Dark turquoise">
      <a:srgbClr val="1C434C"/>
    </a:custClr>
    <a:custClr name="Dark brick">
      <a:srgbClr val="78001A"/>
    </a:custClr>
    <a:custClr name="Dark yellow">
      <a:srgbClr val="A65900"/>
    </a:custClr>
    <a:custClr name="Dark grey">
      <a:srgbClr val="323232"/>
    </a:custClr>
    <a:custClr name="Blank">
      <a:srgbClr val="FFFFFF"/>
    </a:custClr>
    <a:custClr name="Blank">
      <a:srgbClr val="FFFFFF"/>
    </a:custClr>
    <a:custClr name="Blank">
      <a:srgbClr val="FFFFFF"/>
    </a:custClr>
    <a:custClr name="Blank">
      <a:srgbClr val="FFFFFF"/>
    </a:custClr>
    <a:custClr name="Blank">
      <a:srgbClr val="FFFFFF"/>
    </a:custClr>
    <a:custClr name="Green">
      <a:srgbClr val="4DA060"/>
    </a:custClr>
    <a:custClr name="Turquoise">
      <a:srgbClr val="339C9C"/>
    </a:custClr>
    <a:custClr name="Brick">
      <a:srgbClr val="E86A58"/>
    </a:custClr>
    <a:custClr name="Yellow">
      <a:srgbClr val="FFBE00"/>
    </a:custClr>
    <a:custClr name="Grey">
      <a:srgbClr val="A5A5A5"/>
    </a:custClr>
    <a:custClr name="Blank">
      <a:srgbClr val="FFFFFF"/>
    </a:custClr>
    <a:custClr name="Blank">
      <a:srgbClr val="FFFFFF"/>
    </a:custClr>
    <a:custClr name="Blank">
      <a:srgbClr val="FFFFFF"/>
    </a:custClr>
    <a:custClr name="Blank">
      <a:srgbClr val="FFFFFF"/>
    </a:custClr>
    <a:custClr name="Blank">
      <a:srgbClr val="FFFFFF"/>
    </a:custClr>
    <a:custClr name="Light green">
      <a:srgbClr val="C7EBBA"/>
    </a:custClr>
    <a:custClr name="Light turquoise">
      <a:srgbClr val="B2E0E0"/>
    </a:custClr>
    <a:custClr name="Light brick">
      <a:srgbClr val="FFCCC4"/>
    </a:custClr>
    <a:custClr name="Light yellow">
      <a:srgbClr val="FFF0B0"/>
    </a:custClr>
    <a:custClr name="Light grey">
      <a:srgbClr val="E6E6E6"/>
    </a:custClr>
  </a:custClrLst>
  <a:extLst>
    <a:ext uri="{05A4C25C-085E-4340-85A3-A5531E510DB2}">
      <thm15:themeFamily xmlns:thm15="http://schemas.microsoft.com/office/thememl/2012/main" name="演示文稿2" id="{F5704AFE-1FB4-4DD3-A182-59AA94A2A0AB}" vid="{79650F56-3F4D-4914-8209-69DFCBD8467A}"/>
    </a:ext>
  </a:extLst>
</a:theme>
</file>

<file path=ppt/theme/theme2.xml><?xml version="1.0" encoding="utf-8"?>
<a:theme xmlns:a="http://schemas.openxmlformats.org/drawingml/2006/main" name="Office-t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KTH PPT Template</Template>
  <TotalTime>220</TotalTime>
  <Words>641</Words>
  <Application>Microsoft Office PowerPoint</Application>
  <PresentationFormat>宽屏</PresentationFormat>
  <Paragraphs>69</Paragraphs>
  <Slides>17</Slides>
  <Notes>0</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17</vt:i4>
      </vt:variant>
    </vt:vector>
  </HeadingPairs>
  <TitlesOfParts>
    <vt:vector size="22" baseType="lpstr">
      <vt:lpstr>Arial</vt:lpstr>
      <vt:lpstr>Calibri</vt:lpstr>
      <vt:lpstr>Figtree</vt:lpstr>
      <vt:lpstr>CMU Serif</vt:lpstr>
      <vt:lpstr>Office-tema</vt:lpstr>
      <vt:lpstr>Project of EQ2341 Pattern Recognition and Machine Learning, Human Activity Recognition</vt:lpstr>
      <vt:lpstr>Task Description</vt:lpstr>
      <vt:lpstr>Methodology</vt:lpstr>
      <vt:lpstr>Data Collection</vt:lpstr>
      <vt:lpstr>Data Collection</vt:lpstr>
      <vt:lpstr>Data Pre-processing</vt:lpstr>
      <vt:lpstr>Train HMM</vt:lpstr>
      <vt:lpstr>Train HMM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of EQ2341 Pattern Recognition and Machine Learning, Human Activity Recognition</dc:title>
  <dc:creator>杨 子悦</dc:creator>
  <cp:lastModifiedBy>Ziyue Yang</cp:lastModifiedBy>
  <cp:revision>2</cp:revision>
  <dcterms:created xsi:type="dcterms:W3CDTF">2024-05-13T13:06:39Z</dcterms:created>
  <dcterms:modified xsi:type="dcterms:W3CDTF">2024-05-14T07:22:12Z</dcterms:modified>
</cp:coreProperties>
</file>